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0"/>
  </p:notesMasterIdLst>
  <p:sldIdLst>
    <p:sldId id="321" r:id="rId3"/>
    <p:sldId id="402" r:id="rId4"/>
    <p:sldId id="410" r:id="rId5"/>
    <p:sldId id="309" r:id="rId6"/>
    <p:sldId id="404" r:id="rId7"/>
    <p:sldId id="261" r:id="rId8"/>
    <p:sldId id="416" r:id="rId9"/>
    <p:sldId id="417" r:id="rId10"/>
    <p:sldId id="418" r:id="rId11"/>
    <p:sldId id="411" r:id="rId12"/>
    <p:sldId id="256" r:id="rId13"/>
    <p:sldId id="421" r:id="rId14"/>
    <p:sldId id="262" r:id="rId15"/>
    <p:sldId id="424" r:id="rId16"/>
    <p:sldId id="425" r:id="rId17"/>
    <p:sldId id="423" r:id="rId18"/>
    <p:sldId id="42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79FFBC"/>
    <a:srgbClr val="FF3399"/>
    <a:srgbClr val="66FFCC"/>
    <a:srgbClr val="99FFCC"/>
    <a:srgbClr val="8FFFFF"/>
    <a:srgbClr val="66FFFF"/>
    <a:srgbClr val="CCFFFF"/>
    <a:srgbClr val="B7DDFF"/>
    <a:srgbClr val="A2D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8" d="100"/>
          <a:sy n="88" d="100"/>
        </p:scale>
        <p:origin x="40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06FDF-DA68-4BD2-8651-488FC86A9EFF}"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0DBCDF-2B76-40CD-8F8B-94582A6391C2}" type="slidenum">
              <a:rPr lang="en-US" smtClean="0"/>
              <a:t>‹#›</a:t>
            </a:fld>
            <a:endParaRPr lang="en-US"/>
          </a:p>
        </p:txBody>
      </p:sp>
    </p:spTree>
    <p:extLst>
      <p:ext uri="{BB962C8B-B14F-4D97-AF65-F5344CB8AC3E}">
        <p14:creationId xmlns:p14="http://schemas.microsoft.com/office/powerpoint/2010/main" val="3186967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4B48B0-85B2-40C4-A05A-571C99C8AB57}" type="slidenum">
              <a:rPr lang="en-US" smtClean="0"/>
              <a:t>2</a:t>
            </a:fld>
            <a:endParaRPr lang="en-US" dirty="0"/>
          </a:p>
        </p:txBody>
      </p:sp>
    </p:spTree>
    <p:extLst>
      <p:ext uri="{BB962C8B-B14F-4D97-AF65-F5344CB8AC3E}">
        <p14:creationId xmlns:p14="http://schemas.microsoft.com/office/powerpoint/2010/main" val="225572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E7093A-5DF2-4638-AF8B-08C3007EFA86}" type="slidenum">
              <a:rPr lang="en-IN" smtClean="0"/>
              <a:t>15</a:t>
            </a:fld>
            <a:endParaRPr lang="en-IN"/>
          </a:p>
        </p:txBody>
      </p:sp>
    </p:spTree>
    <p:extLst>
      <p:ext uri="{BB962C8B-B14F-4D97-AF65-F5344CB8AC3E}">
        <p14:creationId xmlns:p14="http://schemas.microsoft.com/office/powerpoint/2010/main" val="3710120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BAC6-3506-4868-B9E1-0B555B8F65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754A78-F742-400D-857A-1196A533C1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5C9856-47E2-47C2-872B-978066D50F96}"/>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5" name="Footer Placeholder 4">
            <a:extLst>
              <a:ext uri="{FF2B5EF4-FFF2-40B4-BE49-F238E27FC236}">
                <a16:creationId xmlns:a16="http://schemas.microsoft.com/office/drawing/2014/main" id="{B914878D-5B8C-4638-91EB-30904226B0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A106A-F005-46E3-89F8-4C99C7AB6B3B}"/>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696178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B3D8-38A2-4FA4-AC0A-2FC5807252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305A99-B4BE-40A1-9C4A-0B93F6677A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909D6-825A-4BCC-B8B5-C33A91053308}"/>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5" name="Footer Placeholder 4">
            <a:extLst>
              <a:ext uri="{FF2B5EF4-FFF2-40B4-BE49-F238E27FC236}">
                <a16:creationId xmlns:a16="http://schemas.microsoft.com/office/drawing/2014/main" id="{FF012AD5-E814-4292-BCC3-AB63D03F6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1CEA1C-A664-4ACC-8606-834008C76C14}"/>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1556776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FC7A95-F14F-4FD4-8B53-E14CF87226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E42ED6-E1FA-4415-BA17-F28FE06C7E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837EE-8899-4A96-A9B0-81696AFE5AFD}"/>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5" name="Footer Placeholder 4">
            <a:extLst>
              <a:ext uri="{FF2B5EF4-FFF2-40B4-BE49-F238E27FC236}">
                <a16:creationId xmlns:a16="http://schemas.microsoft.com/office/drawing/2014/main" id="{EB8DCAAC-E6C8-4446-A86C-6A97FEC9D6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DF3885-EB0E-43C5-B0F7-4BA2DA21FEDA}"/>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3569691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Content, and Logo">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83BD79-B5BB-43E2-BB74-F9008C3AA58F}"/>
              </a:ext>
            </a:extLst>
          </p:cNvPr>
          <p:cNvSpPr/>
          <p:nvPr userDrawn="1"/>
        </p:nvSpPr>
        <p:spPr>
          <a:xfrm>
            <a:off x="0" y="0"/>
            <a:ext cx="121920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FBC13AD7-0902-4462-AE2E-A3198854D169}"/>
              </a:ext>
            </a:extLst>
          </p:cNvPr>
          <p:cNvSpPr/>
          <p:nvPr userDrawn="1"/>
        </p:nvSpPr>
        <p:spPr>
          <a:xfrm>
            <a:off x="5608320" y="0"/>
            <a:ext cx="658368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CF7F729-1298-4F0B-B725-EFAD88305BF0}"/>
              </a:ext>
            </a:extLst>
          </p:cNvPr>
          <p:cNvSpPr>
            <a:spLocks noGrp="1"/>
          </p:cNvSpPr>
          <p:nvPr>
            <p:ph type="title"/>
          </p:nvPr>
        </p:nvSpPr>
        <p:spPr>
          <a:xfrm>
            <a:off x="6433778" y="1514007"/>
            <a:ext cx="4585780" cy="1091078"/>
          </a:xfrm>
        </p:spPr>
        <p:txBody>
          <a:bodyPr lIns="0" tIns="0" rIns="0" bIns="0" anchor="b" anchorCtr="0"/>
          <a:lstStyle/>
          <a:p>
            <a:r>
              <a:rPr lang="en-US" noProof="0"/>
              <a:t>Click to edit Master title style</a:t>
            </a:r>
          </a:p>
        </p:txBody>
      </p:sp>
      <p:sp>
        <p:nvSpPr>
          <p:cNvPr id="6" name="Content Placeholder 5">
            <a:extLst>
              <a:ext uri="{FF2B5EF4-FFF2-40B4-BE49-F238E27FC236}">
                <a16:creationId xmlns:a16="http://schemas.microsoft.com/office/drawing/2014/main" id="{125E3DF9-29A5-4D11-98E9-191D1E8E9B55}"/>
              </a:ext>
            </a:extLst>
          </p:cNvPr>
          <p:cNvSpPr>
            <a:spLocks noGrp="1"/>
          </p:cNvSpPr>
          <p:nvPr>
            <p:ph sz="quarter" idx="4"/>
          </p:nvPr>
        </p:nvSpPr>
        <p:spPr>
          <a:xfrm>
            <a:off x="6427532" y="2698955"/>
            <a:ext cx="4607015" cy="3136910"/>
          </a:xfrm>
        </p:spPr>
        <p:txBody>
          <a:bodyPr lIns="0" tIns="0" rIns="0" bIns="0">
            <a:normAutofit/>
          </a:bodyPr>
          <a:lstStyle>
            <a:lvl1pPr>
              <a:lnSpc>
                <a:spcPct val="85000"/>
              </a:lnSpc>
              <a:spcBef>
                <a:spcPts val="600"/>
              </a:spcBef>
              <a:buClr>
                <a:schemeClr val="bg1">
                  <a:lumMod val="50000"/>
                </a:schemeClr>
              </a:buClr>
              <a:defRPr sz="1800"/>
            </a:lvl1pPr>
            <a:lvl2pPr>
              <a:lnSpc>
                <a:spcPct val="100000"/>
              </a:lnSpc>
              <a:spcBef>
                <a:spcPts val="600"/>
              </a:spcBef>
              <a:buClr>
                <a:schemeClr val="bg1">
                  <a:lumMod val="50000"/>
                </a:schemeClr>
              </a:buClr>
              <a:defRPr sz="1800"/>
            </a:lvl2pPr>
            <a:lvl3pPr>
              <a:lnSpc>
                <a:spcPct val="100000"/>
              </a:lnSpc>
              <a:spcBef>
                <a:spcPts val="600"/>
              </a:spcBef>
              <a:buClr>
                <a:schemeClr val="bg1">
                  <a:lumMod val="50000"/>
                </a:schemeClr>
              </a:buClr>
              <a:defRPr sz="1800"/>
            </a:lvl3pPr>
            <a:lvl4pPr>
              <a:lnSpc>
                <a:spcPct val="100000"/>
              </a:lnSpc>
              <a:spcBef>
                <a:spcPts val="600"/>
              </a:spcBef>
              <a:buClr>
                <a:schemeClr val="bg1">
                  <a:lumMod val="50000"/>
                </a:schemeClr>
              </a:buClr>
              <a:defRPr sz="1800"/>
            </a:lvl4pPr>
            <a:lvl5pPr>
              <a:lnSpc>
                <a:spcPct val="100000"/>
              </a:lnSpc>
              <a:spcBef>
                <a:spcPts val="600"/>
              </a:spcBef>
              <a:buClr>
                <a:schemeClr val="bg1">
                  <a:lumMod val="50000"/>
                </a:schemeClr>
              </a:buClr>
              <a:defRPr sz="18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7AC8DEE1-3923-45D0-A00B-AD5831D56CF0}"/>
              </a:ext>
            </a:extLst>
          </p:cNvPr>
          <p:cNvSpPr>
            <a:spLocks noGrp="1"/>
          </p:cNvSpPr>
          <p:nvPr>
            <p:ph type="dt" sz="half" idx="10"/>
          </p:nvPr>
        </p:nvSpPr>
        <p:spPr/>
        <p:txBody>
          <a:bodyPr/>
          <a:lstStyle/>
          <a:p>
            <a:fld id="{C50C1367-C238-4F38-AA31-14342999A430}" type="datetime1">
              <a:rPr lang="en-US" noProof="0" smtClean="0"/>
              <a:t>1/21/2022</a:t>
            </a:fld>
            <a:endParaRPr lang="en-US" noProof="0" dirty="0"/>
          </a:p>
        </p:txBody>
      </p:sp>
      <p:sp>
        <p:nvSpPr>
          <p:cNvPr id="8" name="Footer Placeholder 7">
            <a:extLst>
              <a:ext uri="{FF2B5EF4-FFF2-40B4-BE49-F238E27FC236}">
                <a16:creationId xmlns:a16="http://schemas.microsoft.com/office/drawing/2014/main" id="{488EFA31-738D-4389-B010-AFFC2C33FF64}"/>
              </a:ext>
            </a:extLst>
          </p:cNvPr>
          <p:cNvSpPr>
            <a:spLocks noGrp="1"/>
          </p:cNvSpPr>
          <p:nvPr>
            <p:ph type="ftr" sz="quarter" idx="11"/>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F0437203-A295-48FE-B1AD-A4AE4FD1FFA2}"/>
              </a:ext>
            </a:extLst>
          </p:cNvPr>
          <p:cNvSpPr>
            <a:spLocks noGrp="1"/>
          </p:cNvSpPr>
          <p:nvPr>
            <p:ph type="sldNum" sz="quarter" idx="12"/>
          </p:nvPr>
        </p:nvSpPr>
        <p:spPr/>
        <p:txBody>
          <a:bodyPr/>
          <a:lstStyle/>
          <a:p>
            <a:fld id="{4950F5D8-22E1-4015-8661-E5B1FD28C2DE}" type="slidenum">
              <a:rPr lang="en-US" noProof="0" smtClean="0"/>
              <a:t>‹#›</a:t>
            </a:fld>
            <a:endParaRPr lang="en-US" noProof="0" dirty="0"/>
          </a:p>
        </p:txBody>
      </p:sp>
      <p:sp>
        <p:nvSpPr>
          <p:cNvPr id="13" name="Picture Placeholder 11">
            <a:extLst>
              <a:ext uri="{FF2B5EF4-FFF2-40B4-BE49-F238E27FC236}">
                <a16:creationId xmlns:a16="http://schemas.microsoft.com/office/drawing/2014/main" id="{88687278-82AE-4E5D-96D6-672F8FAFC70B}"/>
              </a:ext>
            </a:extLst>
          </p:cNvPr>
          <p:cNvSpPr>
            <a:spLocks noGrp="1"/>
          </p:cNvSpPr>
          <p:nvPr>
            <p:ph type="pic" sz="quarter" idx="50"/>
          </p:nvPr>
        </p:nvSpPr>
        <p:spPr>
          <a:xfrm>
            <a:off x="9409913" y="851603"/>
            <a:ext cx="1938528" cy="393192"/>
          </a:xfrm>
          <a:prstGeom prst="roundRect">
            <a:avLst/>
          </a:prstGeom>
        </p:spPr>
        <p:txBody>
          <a:bodyPr anchor="ctr" anchorCtr="0">
            <a:normAutofit/>
          </a:bodyPr>
          <a:lstStyle>
            <a:lvl1pPr marL="0" indent="0" algn="ctr">
              <a:buNone/>
              <a:defRPr sz="16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787808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602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187181-DC0B-4EA8-A64C-53716AFA9741}" type="datetimeFigureOut">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21-01-2022</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08494-FC3F-41EA-B90A-C11200A87782}"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684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D0CD-AB6A-4449-88E3-D89A41D5EC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AB697-EE16-4FD2-8E2E-7228C94C1C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A1E610-3DF8-40AF-AA00-BC01E39447A3}"/>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5" name="Footer Placeholder 4">
            <a:extLst>
              <a:ext uri="{FF2B5EF4-FFF2-40B4-BE49-F238E27FC236}">
                <a16:creationId xmlns:a16="http://schemas.microsoft.com/office/drawing/2014/main" id="{16B25DB8-7819-4E7B-8BE5-96ECA28BC6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5AFA3E-1FB5-4A9D-B8CC-D2090C50DC5C}"/>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3308438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E3A3-4A9A-4AF6-B8FE-888B0D288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4DEC0D-B18C-4223-B0BF-9D36BC6199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70B5A8-6817-4D7B-BCA7-9C3E6B24E744}"/>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5" name="Footer Placeholder 4">
            <a:extLst>
              <a:ext uri="{FF2B5EF4-FFF2-40B4-BE49-F238E27FC236}">
                <a16:creationId xmlns:a16="http://schemas.microsoft.com/office/drawing/2014/main" id="{1AA8DE01-79FF-451C-BC22-1C1221039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4AC797-3E60-4F38-A91A-7D72421B92D9}"/>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457003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35CC-FACB-48D1-A2F5-E062C56DBA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3E380-F0D7-4036-9ADC-611A429ED5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B8BEC4-0D85-4848-8582-9504174964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6599D3-F4E0-4C35-BD98-0F6A9493C261}"/>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6" name="Footer Placeholder 5">
            <a:extLst>
              <a:ext uri="{FF2B5EF4-FFF2-40B4-BE49-F238E27FC236}">
                <a16:creationId xmlns:a16="http://schemas.microsoft.com/office/drawing/2014/main" id="{CFE1EB7B-470F-4587-ADCB-4AA700E487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21BDDB-0335-4208-8F49-4D0F05920AE6}"/>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2746336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9CD8-163C-4CE6-814E-1D7A0E6F3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9E56BB-088A-409C-A559-022A0D5B40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E589FA-6CA9-4109-9644-7DFA9516AD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3802BF-EE90-4B3B-8F88-F123A34DF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B53BC1-65FE-4883-8017-23368FAB5F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0FCDE1-3551-4186-8626-BE3C70553CE7}"/>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8" name="Footer Placeholder 7">
            <a:extLst>
              <a:ext uri="{FF2B5EF4-FFF2-40B4-BE49-F238E27FC236}">
                <a16:creationId xmlns:a16="http://schemas.microsoft.com/office/drawing/2014/main" id="{0E676A7C-F885-4CD2-A954-BD2C0640DE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9FE50-81D8-45CB-80DA-D2EF3FEB301A}"/>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2201368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5ABA-F2EE-43D4-96A9-FE6123F1F9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FF6977-B9C3-487C-BA7E-8D72FA905EC3}"/>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4" name="Footer Placeholder 3">
            <a:extLst>
              <a:ext uri="{FF2B5EF4-FFF2-40B4-BE49-F238E27FC236}">
                <a16:creationId xmlns:a16="http://schemas.microsoft.com/office/drawing/2014/main" id="{5FC0AF35-2961-4B5A-BAA6-2765298791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A5A6AF-106A-4C9F-9B5A-5C946BE02580}"/>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188463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61E06D-B95A-444E-AE07-8024FAA49550}"/>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3" name="Footer Placeholder 2">
            <a:extLst>
              <a:ext uri="{FF2B5EF4-FFF2-40B4-BE49-F238E27FC236}">
                <a16:creationId xmlns:a16="http://schemas.microsoft.com/office/drawing/2014/main" id="{5F906DA8-855E-4060-AF56-35E7233E0E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F52022-9DD5-4B39-8931-6E5DB639C2F2}"/>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387091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37DF4-6419-44AD-BC65-07D3E65F0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3DFB19-C6FB-4CAB-AD64-F49867D995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B10912-2295-42F8-9B27-6340723243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75120-9852-4B2C-9859-8427289B215A}"/>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6" name="Footer Placeholder 5">
            <a:extLst>
              <a:ext uri="{FF2B5EF4-FFF2-40B4-BE49-F238E27FC236}">
                <a16:creationId xmlns:a16="http://schemas.microsoft.com/office/drawing/2014/main" id="{09D060FA-6879-45AA-9219-C91034AD33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E4E1E-13F2-4669-89AB-AFFF71A46CB4}"/>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309125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7D6A-AD46-441B-BA6D-0AF78DD9D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9F0017-8494-4370-818B-DEE587D70C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AE8AE7-F2DC-4100-80D9-86C6604E2A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EDB0A-85B6-4984-AC40-ED0F1B3129E6}"/>
              </a:ext>
            </a:extLst>
          </p:cNvPr>
          <p:cNvSpPr>
            <a:spLocks noGrp="1"/>
          </p:cNvSpPr>
          <p:nvPr>
            <p:ph type="dt" sz="half" idx="10"/>
          </p:nvPr>
        </p:nvSpPr>
        <p:spPr/>
        <p:txBody>
          <a:bodyPr/>
          <a:lstStyle/>
          <a:p>
            <a:fld id="{999F3D03-5A90-4F07-99EC-67B93950E65F}" type="datetimeFigureOut">
              <a:rPr lang="en-US" smtClean="0"/>
              <a:t>1/21/2022</a:t>
            </a:fld>
            <a:endParaRPr lang="en-US"/>
          </a:p>
        </p:txBody>
      </p:sp>
      <p:sp>
        <p:nvSpPr>
          <p:cNvPr id="6" name="Footer Placeholder 5">
            <a:extLst>
              <a:ext uri="{FF2B5EF4-FFF2-40B4-BE49-F238E27FC236}">
                <a16:creationId xmlns:a16="http://schemas.microsoft.com/office/drawing/2014/main" id="{6559872F-4D18-47A6-9272-609C9602A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BC2F98-7399-4359-8BBB-D2B8AAE77537}"/>
              </a:ext>
            </a:extLst>
          </p:cNvPr>
          <p:cNvSpPr>
            <a:spLocks noGrp="1"/>
          </p:cNvSpPr>
          <p:nvPr>
            <p:ph type="sldNum" sz="quarter" idx="12"/>
          </p:nvPr>
        </p:nvSpPr>
        <p:spPr/>
        <p:txBody>
          <a:bodyPr/>
          <a:lstStyle/>
          <a:p>
            <a:fld id="{055BD94D-7F26-4941-B619-0A3F0ADAD393}" type="slidenum">
              <a:rPr lang="en-US" smtClean="0"/>
              <a:t>‹#›</a:t>
            </a:fld>
            <a:endParaRPr lang="en-US"/>
          </a:p>
        </p:txBody>
      </p:sp>
    </p:spTree>
    <p:extLst>
      <p:ext uri="{BB962C8B-B14F-4D97-AF65-F5344CB8AC3E}">
        <p14:creationId xmlns:p14="http://schemas.microsoft.com/office/powerpoint/2010/main" val="1852032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78ACBB-AFB1-452C-AE34-24F812E2C1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FAA3CA-C397-4645-AA1E-F3FEE55F1E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85CE4-579E-480B-A884-BBBEEF083F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F3D03-5A90-4F07-99EC-67B93950E65F}" type="datetimeFigureOut">
              <a:rPr lang="en-US" smtClean="0"/>
              <a:t>1/21/2022</a:t>
            </a:fld>
            <a:endParaRPr lang="en-US"/>
          </a:p>
        </p:txBody>
      </p:sp>
      <p:sp>
        <p:nvSpPr>
          <p:cNvPr id="5" name="Footer Placeholder 4">
            <a:extLst>
              <a:ext uri="{FF2B5EF4-FFF2-40B4-BE49-F238E27FC236}">
                <a16:creationId xmlns:a16="http://schemas.microsoft.com/office/drawing/2014/main" id="{99B7BD87-3DAD-42F7-AC8B-87E41EAD2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3EE2FD-275A-4CD0-ACAC-FA70C37D3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BD94D-7F26-4941-B619-0A3F0ADAD393}" type="slidenum">
              <a:rPr lang="en-US" smtClean="0"/>
              <a:t>‹#›</a:t>
            </a:fld>
            <a:endParaRPr lang="en-US"/>
          </a:p>
        </p:txBody>
      </p:sp>
    </p:spTree>
    <p:extLst>
      <p:ext uri="{BB962C8B-B14F-4D97-AF65-F5344CB8AC3E}">
        <p14:creationId xmlns:p14="http://schemas.microsoft.com/office/powerpoint/2010/main" val="25667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187181-DC0B-4EA8-A64C-53716AFA9741}" type="datetimeFigureOut">
              <a:rPr lang="en-IN" smtClean="0"/>
              <a:t>21-01-2022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08494-FC3F-41EA-B90A-C11200A87782}" type="slidenum">
              <a:rPr lang="en-IN" smtClean="0"/>
              <a:t>‹#›</a:t>
            </a:fld>
            <a:endParaRPr lang="en-IN"/>
          </a:p>
        </p:txBody>
      </p:sp>
    </p:spTree>
    <p:extLst>
      <p:ext uri="{BB962C8B-B14F-4D97-AF65-F5344CB8AC3E}">
        <p14:creationId xmlns:p14="http://schemas.microsoft.com/office/powerpoint/2010/main" val="1779372512"/>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www.allwhitebackground.com/technology-background.html" TargetMode="External"/><Relationship Id="rId2" Type="http://schemas.openxmlformats.org/officeDocument/2006/relationships/image" Target="../media/image20.jp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jp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7.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5.svg"/><Relationship Id="rId4" Type="http://schemas.microsoft.com/office/2007/relationships/hdphoto" Target="../media/hdphoto1.wdp"/><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61EDA6C-E85A-45A4-8B9E-B283127A479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0" y="1655351"/>
            <a:ext cx="8873152" cy="5662704"/>
          </a:xfrm>
          <a:prstGeom prst="rect">
            <a:avLst/>
          </a:prstGeom>
        </p:spPr>
      </p:pic>
      <p:sp>
        <p:nvSpPr>
          <p:cNvPr id="50" name="Rectangle 49">
            <a:extLst>
              <a:ext uri="{FF2B5EF4-FFF2-40B4-BE49-F238E27FC236}">
                <a16:creationId xmlns:a16="http://schemas.microsoft.com/office/drawing/2014/main" id="{F37A1660-1EBE-4A4F-9BE1-51D9770E2C9C}"/>
              </a:ext>
            </a:extLst>
          </p:cNvPr>
          <p:cNvSpPr/>
          <p:nvPr/>
        </p:nvSpPr>
        <p:spPr>
          <a:xfrm>
            <a:off x="0" y="1"/>
            <a:ext cx="9434577" cy="1732958"/>
          </a:xfrm>
          <a:prstGeom prst="rect">
            <a:avLst/>
          </a:prstGeom>
          <a:solidFill>
            <a:srgbClr val="E7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7030A0"/>
                </a:solidFill>
                <a:latin typeface="Manrope" panose="00000506000000000000" pitchFamily="50" charset="0"/>
              </a:rPr>
              <a:t>Detection of Covid-19 </a:t>
            </a:r>
          </a:p>
        </p:txBody>
      </p:sp>
      <p:sp>
        <p:nvSpPr>
          <p:cNvPr id="7" name="Rectangle 6">
            <a:extLst>
              <a:ext uri="{FF2B5EF4-FFF2-40B4-BE49-F238E27FC236}">
                <a16:creationId xmlns:a16="http://schemas.microsoft.com/office/drawing/2014/main" id="{28966A60-1BEB-4B80-8209-9E39852C270A}"/>
              </a:ext>
            </a:extLst>
          </p:cNvPr>
          <p:cNvSpPr/>
          <p:nvPr/>
        </p:nvSpPr>
        <p:spPr>
          <a:xfrm>
            <a:off x="8704684" y="0"/>
            <a:ext cx="3487318" cy="6858000"/>
          </a:xfrm>
          <a:prstGeom prst="rect">
            <a:avLst/>
          </a:prstGeom>
          <a:solidFill>
            <a:srgbClr val="E7E8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47" name="Group 46">
            <a:extLst>
              <a:ext uri="{FF2B5EF4-FFF2-40B4-BE49-F238E27FC236}">
                <a16:creationId xmlns:a16="http://schemas.microsoft.com/office/drawing/2014/main" id="{16B162E0-7A6B-4330-93DE-133383D6F52E}"/>
              </a:ext>
            </a:extLst>
          </p:cNvPr>
          <p:cNvGrpSpPr/>
          <p:nvPr/>
        </p:nvGrpSpPr>
        <p:grpSpPr>
          <a:xfrm>
            <a:off x="9053654" y="526913"/>
            <a:ext cx="2891951" cy="5804175"/>
            <a:chOff x="8440810" y="494763"/>
            <a:chExt cx="2891951" cy="5804174"/>
          </a:xfrm>
        </p:grpSpPr>
        <p:grpSp>
          <p:nvGrpSpPr>
            <p:cNvPr id="11" name="Group 10">
              <a:extLst>
                <a:ext uri="{FF2B5EF4-FFF2-40B4-BE49-F238E27FC236}">
                  <a16:creationId xmlns:a16="http://schemas.microsoft.com/office/drawing/2014/main" id="{BC97EE5B-7020-4DB4-8D97-8AEC3718595F}"/>
                </a:ext>
              </a:extLst>
            </p:cNvPr>
            <p:cNvGrpSpPr/>
            <p:nvPr/>
          </p:nvGrpSpPr>
          <p:grpSpPr>
            <a:xfrm>
              <a:off x="8440810" y="494763"/>
              <a:ext cx="822169" cy="808738"/>
              <a:chOff x="6601844" y="3531141"/>
              <a:chExt cx="2960446" cy="2892356"/>
            </a:xfrm>
          </p:grpSpPr>
          <p:grpSp>
            <p:nvGrpSpPr>
              <p:cNvPr id="13" name="Group 12">
                <a:extLst>
                  <a:ext uri="{FF2B5EF4-FFF2-40B4-BE49-F238E27FC236}">
                    <a16:creationId xmlns:a16="http://schemas.microsoft.com/office/drawing/2014/main" id="{CCA2F216-58BC-4E72-8355-575951BFF468}"/>
                  </a:ext>
                </a:extLst>
              </p:cNvPr>
              <p:cNvGrpSpPr/>
              <p:nvPr/>
            </p:nvGrpSpPr>
            <p:grpSpPr>
              <a:xfrm>
                <a:off x="6601844" y="3531141"/>
                <a:ext cx="2960446" cy="2892356"/>
                <a:chOff x="4797359" y="2315183"/>
                <a:chExt cx="1731523" cy="1731523"/>
              </a:xfrm>
            </p:grpSpPr>
            <p:sp>
              <p:nvSpPr>
                <p:cNvPr id="15" name="Oval 14">
                  <a:extLst>
                    <a:ext uri="{FF2B5EF4-FFF2-40B4-BE49-F238E27FC236}">
                      <a16:creationId xmlns:a16="http://schemas.microsoft.com/office/drawing/2014/main" id="{943332DC-231E-42C0-955D-0F8ADA81728D}"/>
                    </a:ext>
                  </a:extLst>
                </p:cNvPr>
                <p:cNvSpPr/>
                <p:nvPr/>
              </p:nvSpPr>
              <p:spPr>
                <a:xfrm>
                  <a:off x="4797359" y="2315183"/>
                  <a:ext cx="1731523" cy="1731523"/>
                </a:xfrm>
                <a:prstGeom prst="ellipse">
                  <a:avLst/>
                </a:prstGeom>
                <a:solidFill>
                  <a:srgbClr val="E7E8ED"/>
                </a:solidFill>
                <a:ln>
                  <a:noFill/>
                </a:ln>
                <a:effectLst>
                  <a:outerShdw blurRad="254000" dist="190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Oval 15">
                  <a:extLst>
                    <a:ext uri="{FF2B5EF4-FFF2-40B4-BE49-F238E27FC236}">
                      <a16:creationId xmlns:a16="http://schemas.microsoft.com/office/drawing/2014/main" id="{AC7D1F66-87A3-4B4A-9B4C-C865CD0A599F}"/>
                    </a:ext>
                  </a:extLst>
                </p:cNvPr>
                <p:cNvSpPr/>
                <p:nvPr/>
              </p:nvSpPr>
              <p:spPr>
                <a:xfrm>
                  <a:off x="4797359" y="2315183"/>
                  <a:ext cx="1731523" cy="1731523"/>
                </a:xfrm>
                <a:prstGeom prst="ellipse">
                  <a:avLst/>
                </a:prstGeom>
                <a:solidFill>
                  <a:srgbClr val="E7E8ED"/>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4" name="Oval 13">
                <a:extLst>
                  <a:ext uri="{FF2B5EF4-FFF2-40B4-BE49-F238E27FC236}">
                    <a16:creationId xmlns:a16="http://schemas.microsoft.com/office/drawing/2014/main" id="{FD3F7B48-4DA6-4EA9-826A-16A73F39FD6A}"/>
                  </a:ext>
                </a:extLst>
              </p:cNvPr>
              <p:cNvSpPr/>
              <p:nvPr/>
            </p:nvSpPr>
            <p:spPr>
              <a:xfrm>
                <a:off x="6907453" y="3839183"/>
                <a:ext cx="2349227" cy="2276272"/>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chemeClr val="bg1">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17" name="Group 16">
              <a:extLst>
                <a:ext uri="{FF2B5EF4-FFF2-40B4-BE49-F238E27FC236}">
                  <a16:creationId xmlns:a16="http://schemas.microsoft.com/office/drawing/2014/main" id="{D251E732-F769-49CD-80C8-5E9537773230}"/>
                </a:ext>
              </a:extLst>
            </p:cNvPr>
            <p:cNvGrpSpPr/>
            <p:nvPr/>
          </p:nvGrpSpPr>
          <p:grpSpPr>
            <a:xfrm>
              <a:off x="8440810" y="1736661"/>
              <a:ext cx="822169" cy="808738"/>
              <a:chOff x="6601844" y="3531141"/>
              <a:chExt cx="2960446" cy="2892356"/>
            </a:xfrm>
          </p:grpSpPr>
          <p:grpSp>
            <p:nvGrpSpPr>
              <p:cNvPr id="18" name="Group 17">
                <a:extLst>
                  <a:ext uri="{FF2B5EF4-FFF2-40B4-BE49-F238E27FC236}">
                    <a16:creationId xmlns:a16="http://schemas.microsoft.com/office/drawing/2014/main" id="{04C7D912-7441-4FD2-A28A-CF7577DA7ACF}"/>
                  </a:ext>
                </a:extLst>
              </p:cNvPr>
              <p:cNvGrpSpPr/>
              <p:nvPr/>
            </p:nvGrpSpPr>
            <p:grpSpPr>
              <a:xfrm>
                <a:off x="6601844" y="3531141"/>
                <a:ext cx="2960446" cy="2892356"/>
                <a:chOff x="4797359" y="2315183"/>
                <a:chExt cx="1731523" cy="1731523"/>
              </a:xfrm>
            </p:grpSpPr>
            <p:sp>
              <p:nvSpPr>
                <p:cNvPr id="20" name="Oval 19">
                  <a:extLst>
                    <a:ext uri="{FF2B5EF4-FFF2-40B4-BE49-F238E27FC236}">
                      <a16:creationId xmlns:a16="http://schemas.microsoft.com/office/drawing/2014/main" id="{F4F7DE14-DB2F-4C62-A9AF-DEF378AA440F}"/>
                    </a:ext>
                  </a:extLst>
                </p:cNvPr>
                <p:cNvSpPr/>
                <p:nvPr/>
              </p:nvSpPr>
              <p:spPr>
                <a:xfrm>
                  <a:off x="4797359" y="2315183"/>
                  <a:ext cx="1731523" cy="1731523"/>
                </a:xfrm>
                <a:prstGeom prst="ellipse">
                  <a:avLst/>
                </a:prstGeom>
                <a:solidFill>
                  <a:srgbClr val="E7E8ED"/>
                </a:solidFill>
                <a:ln>
                  <a:noFill/>
                </a:ln>
                <a:effectLst>
                  <a:outerShdw blurRad="254000" dist="190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Oval 20">
                  <a:extLst>
                    <a:ext uri="{FF2B5EF4-FFF2-40B4-BE49-F238E27FC236}">
                      <a16:creationId xmlns:a16="http://schemas.microsoft.com/office/drawing/2014/main" id="{AF70B332-9BD8-4AFD-89A6-103F21BE24A8}"/>
                    </a:ext>
                  </a:extLst>
                </p:cNvPr>
                <p:cNvSpPr/>
                <p:nvPr/>
              </p:nvSpPr>
              <p:spPr>
                <a:xfrm>
                  <a:off x="4797359" y="2315183"/>
                  <a:ext cx="1731523" cy="1731523"/>
                </a:xfrm>
                <a:prstGeom prst="ellipse">
                  <a:avLst/>
                </a:prstGeom>
                <a:solidFill>
                  <a:srgbClr val="E7E8ED"/>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9" name="Oval 18">
                <a:extLst>
                  <a:ext uri="{FF2B5EF4-FFF2-40B4-BE49-F238E27FC236}">
                    <a16:creationId xmlns:a16="http://schemas.microsoft.com/office/drawing/2014/main" id="{C40C30DC-BACE-4F9E-A478-C6A220680AB7}"/>
                  </a:ext>
                </a:extLst>
              </p:cNvPr>
              <p:cNvSpPr/>
              <p:nvPr/>
            </p:nvSpPr>
            <p:spPr>
              <a:xfrm>
                <a:off x="6907453" y="3839183"/>
                <a:ext cx="2349227" cy="2276272"/>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chemeClr val="bg1">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22" name="Group 21">
              <a:extLst>
                <a:ext uri="{FF2B5EF4-FFF2-40B4-BE49-F238E27FC236}">
                  <a16:creationId xmlns:a16="http://schemas.microsoft.com/office/drawing/2014/main" id="{6A2C435F-6E62-47B5-B8BC-81BE451D6E0F}"/>
                </a:ext>
              </a:extLst>
            </p:cNvPr>
            <p:cNvGrpSpPr/>
            <p:nvPr/>
          </p:nvGrpSpPr>
          <p:grpSpPr>
            <a:xfrm>
              <a:off x="8440810" y="2978559"/>
              <a:ext cx="822169" cy="808738"/>
              <a:chOff x="6601844" y="3531141"/>
              <a:chExt cx="2960446" cy="2892356"/>
            </a:xfrm>
          </p:grpSpPr>
          <p:grpSp>
            <p:nvGrpSpPr>
              <p:cNvPr id="23" name="Group 22">
                <a:extLst>
                  <a:ext uri="{FF2B5EF4-FFF2-40B4-BE49-F238E27FC236}">
                    <a16:creationId xmlns:a16="http://schemas.microsoft.com/office/drawing/2014/main" id="{B38E5508-7EF5-4D53-AC40-44680D7DD71C}"/>
                  </a:ext>
                </a:extLst>
              </p:cNvPr>
              <p:cNvGrpSpPr/>
              <p:nvPr/>
            </p:nvGrpSpPr>
            <p:grpSpPr>
              <a:xfrm>
                <a:off x="6601844" y="3531141"/>
                <a:ext cx="2960446" cy="2892356"/>
                <a:chOff x="4797359" y="2315183"/>
                <a:chExt cx="1731523" cy="1731523"/>
              </a:xfrm>
            </p:grpSpPr>
            <p:sp>
              <p:nvSpPr>
                <p:cNvPr id="25" name="Oval 24">
                  <a:extLst>
                    <a:ext uri="{FF2B5EF4-FFF2-40B4-BE49-F238E27FC236}">
                      <a16:creationId xmlns:a16="http://schemas.microsoft.com/office/drawing/2014/main" id="{38BFB32B-1168-45A9-9546-CED2291DB044}"/>
                    </a:ext>
                  </a:extLst>
                </p:cNvPr>
                <p:cNvSpPr/>
                <p:nvPr/>
              </p:nvSpPr>
              <p:spPr>
                <a:xfrm>
                  <a:off x="4797359" y="2315183"/>
                  <a:ext cx="1731523" cy="1731523"/>
                </a:xfrm>
                <a:prstGeom prst="ellipse">
                  <a:avLst/>
                </a:prstGeom>
                <a:solidFill>
                  <a:srgbClr val="E7E8ED"/>
                </a:solidFill>
                <a:ln>
                  <a:noFill/>
                </a:ln>
                <a:effectLst>
                  <a:outerShdw blurRad="254000" dist="190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Oval 25">
                  <a:extLst>
                    <a:ext uri="{FF2B5EF4-FFF2-40B4-BE49-F238E27FC236}">
                      <a16:creationId xmlns:a16="http://schemas.microsoft.com/office/drawing/2014/main" id="{9231B745-B32A-49C4-B401-E283F04EAFE0}"/>
                    </a:ext>
                  </a:extLst>
                </p:cNvPr>
                <p:cNvSpPr/>
                <p:nvPr/>
              </p:nvSpPr>
              <p:spPr>
                <a:xfrm>
                  <a:off x="4797359" y="2315183"/>
                  <a:ext cx="1731523" cy="1731523"/>
                </a:xfrm>
                <a:prstGeom prst="ellipse">
                  <a:avLst/>
                </a:prstGeom>
                <a:solidFill>
                  <a:srgbClr val="E7E8ED"/>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4" name="Oval 23">
                <a:extLst>
                  <a:ext uri="{FF2B5EF4-FFF2-40B4-BE49-F238E27FC236}">
                    <a16:creationId xmlns:a16="http://schemas.microsoft.com/office/drawing/2014/main" id="{B38B1246-8E2D-4F90-A5C1-723F482CD13C}"/>
                  </a:ext>
                </a:extLst>
              </p:cNvPr>
              <p:cNvSpPr/>
              <p:nvPr/>
            </p:nvSpPr>
            <p:spPr>
              <a:xfrm>
                <a:off x="6907453" y="3839183"/>
                <a:ext cx="2349227" cy="2276272"/>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chemeClr val="bg1">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7" name="Group 26">
              <a:extLst>
                <a:ext uri="{FF2B5EF4-FFF2-40B4-BE49-F238E27FC236}">
                  <a16:creationId xmlns:a16="http://schemas.microsoft.com/office/drawing/2014/main" id="{329D6721-9F7E-4801-8CA8-E9AB29484B17}"/>
                </a:ext>
              </a:extLst>
            </p:cNvPr>
            <p:cNvGrpSpPr/>
            <p:nvPr/>
          </p:nvGrpSpPr>
          <p:grpSpPr>
            <a:xfrm>
              <a:off x="8440810" y="4220457"/>
              <a:ext cx="822169" cy="808738"/>
              <a:chOff x="6601844" y="3531141"/>
              <a:chExt cx="2960446" cy="2892356"/>
            </a:xfrm>
          </p:grpSpPr>
          <p:grpSp>
            <p:nvGrpSpPr>
              <p:cNvPr id="28" name="Group 27">
                <a:extLst>
                  <a:ext uri="{FF2B5EF4-FFF2-40B4-BE49-F238E27FC236}">
                    <a16:creationId xmlns:a16="http://schemas.microsoft.com/office/drawing/2014/main" id="{A182C9E3-B5AF-4985-ABC4-9D2A09C87B9F}"/>
                  </a:ext>
                </a:extLst>
              </p:cNvPr>
              <p:cNvGrpSpPr/>
              <p:nvPr/>
            </p:nvGrpSpPr>
            <p:grpSpPr>
              <a:xfrm>
                <a:off x="6601844" y="3531141"/>
                <a:ext cx="2960446" cy="2892356"/>
                <a:chOff x="4797359" y="2315183"/>
                <a:chExt cx="1731523" cy="1731523"/>
              </a:xfrm>
            </p:grpSpPr>
            <p:sp>
              <p:nvSpPr>
                <p:cNvPr id="30" name="Oval 29">
                  <a:extLst>
                    <a:ext uri="{FF2B5EF4-FFF2-40B4-BE49-F238E27FC236}">
                      <a16:creationId xmlns:a16="http://schemas.microsoft.com/office/drawing/2014/main" id="{3288CC4C-C480-4BC1-9488-F0F42063DE28}"/>
                    </a:ext>
                  </a:extLst>
                </p:cNvPr>
                <p:cNvSpPr/>
                <p:nvPr/>
              </p:nvSpPr>
              <p:spPr>
                <a:xfrm>
                  <a:off x="4797359" y="2315183"/>
                  <a:ext cx="1731523" cy="1731523"/>
                </a:xfrm>
                <a:prstGeom prst="ellipse">
                  <a:avLst/>
                </a:prstGeom>
                <a:solidFill>
                  <a:srgbClr val="E7E8ED"/>
                </a:solidFill>
                <a:ln>
                  <a:noFill/>
                </a:ln>
                <a:effectLst>
                  <a:outerShdw blurRad="254000" dist="190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 name="Oval 30">
                  <a:extLst>
                    <a:ext uri="{FF2B5EF4-FFF2-40B4-BE49-F238E27FC236}">
                      <a16:creationId xmlns:a16="http://schemas.microsoft.com/office/drawing/2014/main" id="{1F08938B-D6E3-44BA-B347-10B8CD29D550}"/>
                    </a:ext>
                  </a:extLst>
                </p:cNvPr>
                <p:cNvSpPr/>
                <p:nvPr/>
              </p:nvSpPr>
              <p:spPr>
                <a:xfrm>
                  <a:off x="4797359" y="2315183"/>
                  <a:ext cx="1731523" cy="1731523"/>
                </a:xfrm>
                <a:prstGeom prst="ellipse">
                  <a:avLst/>
                </a:prstGeom>
                <a:solidFill>
                  <a:srgbClr val="E7E8ED"/>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9" name="Oval 28">
                <a:extLst>
                  <a:ext uri="{FF2B5EF4-FFF2-40B4-BE49-F238E27FC236}">
                    <a16:creationId xmlns:a16="http://schemas.microsoft.com/office/drawing/2014/main" id="{BBC11AD7-5154-41E4-A7C8-681778BDE81C}"/>
                  </a:ext>
                </a:extLst>
              </p:cNvPr>
              <p:cNvSpPr/>
              <p:nvPr/>
            </p:nvSpPr>
            <p:spPr>
              <a:xfrm>
                <a:off x="6907453" y="3839183"/>
                <a:ext cx="2349227" cy="2276272"/>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chemeClr val="bg1">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2" name="Group 31">
              <a:extLst>
                <a:ext uri="{FF2B5EF4-FFF2-40B4-BE49-F238E27FC236}">
                  <a16:creationId xmlns:a16="http://schemas.microsoft.com/office/drawing/2014/main" id="{28962978-5F31-4DB7-AEE1-9E551867EB52}"/>
                </a:ext>
              </a:extLst>
            </p:cNvPr>
            <p:cNvGrpSpPr/>
            <p:nvPr/>
          </p:nvGrpSpPr>
          <p:grpSpPr>
            <a:xfrm>
              <a:off x="8440810" y="5490199"/>
              <a:ext cx="822169" cy="808738"/>
              <a:chOff x="6601844" y="3531141"/>
              <a:chExt cx="2960446" cy="2892356"/>
            </a:xfrm>
          </p:grpSpPr>
          <p:grpSp>
            <p:nvGrpSpPr>
              <p:cNvPr id="33" name="Group 32">
                <a:extLst>
                  <a:ext uri="{FF2B5EF4-FFF2-40B4-BE49-F238E27FC236}">
                    <a16:creationId xmlns:a16="http://schemas.microsoft.com/office/drawing/2014/main" id="{2FDE0F1D-F97F-4B28-AF06-23CAB999C532}"/>
                  </a:ext>
                </a:extLst>
              </p:cNvPr>
              <p:cNvGrpSpPr/>
              <p:nvPr/>
            </p:nvGrpSpPr>
            <p:grpSpPr>
              <a:xfrm>
                <a:off x="6601844" y="3531141"/>
                <a:ext cx="2960446" cy="2892356"/>
                <a:chOff x="4797359" y="2315183"/>
                <a:chExt cx="1731523" cy="1731523"/>
              </a:xfrm>
            </p:grpSpPr>
            <p:sp>
              <p:nvSpPr>
                <p:cNvPr id="35" name="Oval 34">
                  <a:extLst>
                    <a:ext uri="{FF2B5EF4-FFF2-40B4-BE49-F238E27FC236}">
                      <a16:creationId xmlns:a16="http://schemas.microsoft.com/office/drawing/2014/main" id="{74102627-8527-4368-BBCB-E4D7851E669E}"/>
                    </a:ext>
                  </a:extLst>
                </p:cNvPr>
                <p:cNvSpPr/>
                <p:nvPr/>
              </p:nvSpPr>
              <p:spPr>
                <a:xfrm>
                  <a:off x="4797359" y="2315183"/>
                  <a:ext cx="1731523" cy="1731523"/>
                </a:xfrm>
                <a:prstGeom prst="ellipse">
                  <a:avLst/>
                </a:prstGeom>
                <a:solidFill>
                  <a:srgbClr val="E7E8ED"/>
                </a:solidFill>
                <a:ln>
                  <a:noFill/>
                </a:ln>
                <a:effectLst>
                  <a:outerShdw blurRad="254000" dist="190500" dir="2700000" algn="tl" rotWithShape="0">
                    <a:srgbClr val="A1A5B9">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6" name="Oval 35">
                  <a:extLst>
                    <a:ext uri="{FF2B5EF4-FFF2-40B4-BE49-F238E27FC236}">
                      <a16:creationId xmlns:a16="http://schemas.microsoft.com/office/drawing/2014/main" id="{765FDDEB-C0FB-424C-83E2-9455B2F34EE5}"/>
                    </a:ext>
                  </a:extLst>
                </p:cNvPr>
                <p:cNvSpPr/>
                <p:nvPr/>
              </p:nvSpPr>
              <p:spPr>
                <a:xfrm>
                  <a:off x="4797359" y="2315183"/>
                  <a:ext cx="1731523" cy="1731523"/>
                </a:xfrm>
                <a:prstGeom prst="ellipse">
                  <a:avLst/>
                </a:prstGeom>
                <a:solidFill>
                  <a:srgbClr val="E7E8ED"/>
                </a:solidFill>
                <a:ln>
                  <a:noFill/>
                </a:ln>
                <a:effectLst>
                  <a:outerShdw blurRad="254000" dist="190500" dir="13500000" algn="tl" rotWithShape="0">
                    <a:schemeClr val="bg1">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4" name="Oval 33">
                <a:extLst>
                  <a:ext uri="{FF2B5EF4-FFF2-40B4-BE49-F238E27FC236}">
                    <a16:creationId xmlns:a16="http://schemas.microsoft.com/office/drawing/2014/main" id="{DE79B146-3717-402D-A908-F48EF35A5B4C}"/>
                  </a:ext>
                </a:extLst>
              </p:cNvPr>
              <p:cNvSpPr/>
              <p:nvPr/>
            </p:nvSpPr>
            <p:spPr>
              <a:xfrm>
                <a:off x="6907453" y="3839183"/>
                <a:ext cx="2349227" cy="2276272"/>
              </a:xfrm>
              <a:prstGeom prst="ellipse">
                <a:avLst/>
              </a:prstGeom>
              <a:gradFill flip="none" rotWithShape="1">
                <a:gsLst>
                  <a:gs pos="50000">
                    <a:srgbClr val="E7E8ED"/>
                  </a:gs>
                  <a:gs pos="100000">
                    <a:schemeClr val="bg1"/>
                  </a:gs>
                </a:gsLst>
                <a:lin ang="2700000" scaled="1"/>
                <a:tileRect/>
              </a:gradFill>
              <a:ln>
                <a:noFill/>
              </a:ln>
              <a:effectLst>
                <a:innerShdw blurRad="254000" dist="190500" dir="13500000">
                  <a:schemeClr val="bg1">
                    <a:lumMod val="7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7" name="TextBox 36">
              <a:extLst>
                <a:ext uri="{FF2B5EF4-FFF2-40B4-BE49-F238E27FC236}">
                  <a16:creationId xmlns:a16="http://schemas.microsoft.com/office/drawing/2014/main" id="{39944845-EC25-491A-ADA8-D25D828F962B}"/>
                </a:ext>
              </a:extLst>
            </p:cNvPr>
            <p:cNvSpPr txBox="1"/>
            <p:nvPr/>
          </p:nvSpPr>
          <p:spPr>
            <a:xfrm>
              <a:off x="8587642" y="723830"/>
              <a:ext cx="729573" cy="461665"/>
            </a:xfrm>
            <a:prstGeom prst="rect">
              <a:avLst/>
            </a:prstGeom>
            <a:noFill/>
          </p:spPr>
          <p:txBody>
            <a:bodyPr wrap="square" rtlCol="0">
              <a:spAutoFit/>
            </a:bodyPr>
            <a:lstStyle/>
            <a:p>
              <a:r>
                <a:rPr lang="en-US" sz="2400" b="1" dirty="0">
                  <a:solidFill>
                    <a:schemeClr val="bg1">
                      <a:lumMod val="50000"/>
                    </a:schemeClr>
                  </a:solidFill>
                  <a:latin typeface="Manrope" panose="00000506000000000000" pitchFamily="50" charset="0"/>
                </a:rPr>
                <a:t>19</a:t>
              </a:r>
            </a:p>
          </p:txBody>
        </p:sp>
        <p:sp>
          <p:nvSpPr>
            <p:cNvPr id="38" name="TextBox 37">
              <a:extLst>
                <a:ext uri="{FF2B5EF4-FFF2-40B4-BE49-F238E27FC236}">
                  <a16:creationId xmlns:a16="http://schemas.microsoft.com/office/drawing/2014/main" id="{4A133082-9D73-4319-B098-9D9A788E6704}"/>
                </a:ext>
              </a:extLst>
            </p:cNvPr>
            <p:cNvSpPr txBox="1"/>
            <p:nvPr/>
          </p:nvSpPr>
          <p:spPr>
            <a:xfrm>
              <a:off x="9374293" y="717083"/>
              <a:ext cx="1652304" cy="400110"/>
            </a:xfrm>
            <a:prstGeom prst="rect">
              <a:avLst/>
            </a:prstGeom>
            <a:noFill/>
          </p:spPr>
          <p:txBody>
            <a:bodyPr wrap="square" rtlCol="0">
              <a:spAutoFit/>
            </a:bodyPr>
            <a:lstStyle/>
            <a:p>
              <a:r>
                <a:rPr lang="en-US" sz="2000" dirty="0">
                  <a:latin typeface="Manrope" panose="00000506000000000000" pitchFamily="50" charset="0"/>
                </a:rPr>
                <a:t>Abhijit Patil</a:t>
              </a:r>
            </a:p>
          </p:txBody>
        </p:sp>
        <p:sp>
          <p:nvSpPr>
            <p:cNvPr id="39" name="TextBox 38">
              <a:extLst>
                <a:ext uri="{FF2B5EF4-FFF2-40B4-BE49-F238E27FC236}">
                  <a16:creationId xmlns:a16="http://schemas.microsoft.com/office/drawing/2014/main" id="{74E91F1B-DCFF-4E4A-BDF7-0D2148285AFD}"/>
                </a:ext>
              </a:extLst>
            </p:cNvPr>
            <p:cNvSpPr txBox="1"/>
            <p:nvPr/>
          </p:nvSpPr>
          <p:spPr>
            <a:xfrm>
              <a:off x="9389811" y="1956793"/>
              <a:ext cx="1894286" cy="400110"/>
            </a:xfrm>
            <a:prstGeom prst="rect">
              <a:avLst/>
            </a:prstGeom>
            <a:noFill/>
          </p:spPr>
          <p:txBody>
            <a:bodyPr wrap="square" rtlCol="0">
              <a:spAutoFit/>
            </a:bodyPr>
            <a:lstStyle/>
            <a:p>
              <a:r>
                <a:rPr lang="en-US" sz="2000" dirty="0" err="1">
                  <a:latin typeface="Manrope" panose="00000506000000000000" pitchFamily="50" charset="0"/>
                </a:rPr>
                <a:t>Amitesh</a:t>
              </a:r>
              <a:r>
                <a:rPr lang="en-US" sz="2000" dirty="0">
                  <a:latin typeface="Manrope" panose="00000506000000000000" pitchFamily="50" charset="0"/>
                </a:rPr>
                <a:t> Patil</a:t>
              </a:r>
            </a:p>
          </p:txBody>
        </p:sp>
        <p:sp>
          <p:nvSpPr>
            <p:cNvPr id="40" name="TextBox 39">
              <a:extLst>
                <a:ext uri="{FF2B5EF4-FFF2-40B4-BE49-F238E27FC236}">
                  <a16:creationId xmlns:a16="http://schemas.microsoft.com/office/drawing/2014/main" id="{8A2DB17C-790C-4B98-A25A-3A89E27259C1}"/>
                </a:ext>
              </a:extLst>
            </p:cNvPr>
            <p:cNvSpPr txBox="1"/>
            <p:nvPr/>
          </p:nvSpPr>
          <p:spPr>
            <a:xfrm>
              <a:off x="9371285" y="3191929"/>
              <a:ext cx="1894286" cy="400110"/>
            </a:xfrm>
            <a:prstGeom prst="rect">
              <a:avLst/>
            </a:prstGeom>
            <a:noFill/>
          </p:spPr>
          <p:txBody>
            <a:bodyPr wrap="square" rtlCol="0">
              <a:spAutoFit/>
            </a:bodyPr>
            <a:lstStyle/>
            <a:p>
              <a:r>
                <a:rPr lang="en-US" sz="2000" dirty="0">
                  <a:latin typeface="Manrope" panose="00000506000000000000" pitchFamily="50" charset="0"/>
                </a:rPr>
                <a:t>Kshitij Patil</a:t>
              </a:r>
            </a:p>
          </p:txBody>
        </p:sp>
        <p:sp>
          <p:nvSpPr>
            <p:cNvPr id="41" name="TextBox 40">
              <a:extLst>
                <a:ext uri="{FF2B5EF4-FFF2-40B4-BE49-F238E27FC236}">
                  <a16:creationId xmlns:a16="http://schemas.microsoft.com/office/drawing/2014/main" id="{E886F2C1-4D34-44B9-B903-4D25FFECF333}"/>
                </a:ext>
              </a:extLst>
            </p:cNvPr>
            <p:cNvSpPr txBox="1"/>
            <p:nvPr/>
          </p:nvSpPr>
          <p:spPr>
            <a:xfrm>
              <a:off x="9389811" y="4483857"/>
              <a:ext cx="1894286" cy="400110"/>
            </a:xfrm>
            <a:prstGeom prst="rect">
              <a:avLst/>
            </a:prstGeom>
            <a:noFill/>
          </p:spPr>
          <p:txBody>
            <a:bodyPr wrap="square" rtlCol="0">
              <a:spAutoFit/>
            </a:bodyPr>
            <a:lstStyle/>
            <a:p>
              <a:r>
                <a:rPr lang="en-US" sz="2000" dirty="0" smtClean="0">
                  <a:latin typeface="Manrope" panose="00000506000000000000" pitchFamily="50" charset="0"/>
                </a:rPr>
                <a:t>Nikita Patil</a:t>
              </a:r>
              <a:endParaRPr lang="en-US" sz="2000" dirty="0">
                <a:latin typeface="Manrope" panose="00000506000000000000" pitchFamily="50" charset="0"/>
              </a:endParaRPr>
            </a:p>
          </p:txBody>
        </p:sp>
        <p:sp>
          <p:nvSpPr>
            <p:cNvPr id="42" name="TextBox 41">
              <a:extLst>
                <a:ext uri="{FF2B5EF4-FFF2-40B4-BE49-F238E27FC236}">
                  <a16:creationId xmlns:a16="http://schemas.microsoft.com/office/drawing/2014/main" id="{F9173A56-DDB3-4348-835F-B5856F90D6B7}"/>
                </a:ext>
              </a:extLst>
            </p:cNvPr>
            <p:cNvSpPr txBox="1"/>
            <p:nvPr/>
          </p:nvSpPr>
          <p:spPr>
            <a:xfrm>
              <a:off x="9438475" y="5808293"/>
              <a:ext cx="1894286" cy="400110"/>
            </a:xfrm>
            <a:prstGeom prst="rect">
              <a:avLst/>
            </a:prstGeom>
            <a:noFill/>
          </p:spPr>
          <p:txBody>
            <a:bodyPr wrap="square" rtlCol="0">
              <a:spAutoFit/>
            </a:bodyPr>
            <a:lstStyle/>
            <a:p>
              <a:r>
                <a:rPr lang="en-US" sz="2000" dirty="0">
                  <a:latin typeface="Manrope" panose="00000506000000000000" pitchFamily="50" charset="0"/>
                </a:rPr>
                <a:t>Pranit Patil</a:t>
              </a:r>
            </a:p>
          </p:txBody>
        </p:sp>
        <p:sp>
          <p:nvSpPr>
            <p:cNvPr id="43" name="TextBox 42">
              <a:extLst>
                <a:ext uri="{FF2B5EF4-FFF2-40B4-BE49-F238E27FC236}">
                  <a16:creationId xmlns:a16="http://schemas.microsoft.com/office/drawing/2014/main" id="{6EA84E76-5DF1-4564-B70D-75BF8EEBB587}"/>
                </a:ext>
              </a:extLst>
            </p:cNvPr>
            <p:cNvSpPr txBox="1"/>
            <p:nvPr/>
          </p:nvSpPr>
          <p:spPr>
            <a:xfrm>
              <a:off x="8583722" y="1926016"/>
              <a:ext cx="729573" cy="461665"/>
            </a:xfrm>
            <a:prstGeom prst="rect">
              <a:avLst/>
            </a:prstGeom>
            <a:noFill/>
          </p:spPr>
          <p:txBody>
            <a:bodyPr wrap="square" rtlCol="0">
              <a:spAutoFit/>
            </a:bodyPr>
            <a:lstStyle/>
            <a:p>
              <a:r>
                <a:rPr lang="en-US" sz="2400" b="1" dirty="0" smtClean="0">
                  <a:solidFill>
                    <a:schemeClr val="bg1">
                      <a:lumMod val="50000"/>
                    </a:schemeClr>
                  </a:solidFill>
                  <a:latin typeface="Manrope" panose="00000506000000000000" pitchFamily="50" charset="0"/>
                </a:rPr>
                <a:t>21</a:t>
              </a:r>
              <a:endParaRPr lang="en-US" sz="2400" b="1" dirty="0">
                <a:solidFill>
                  <a:schemeClr val="bg1">
                    <a:lumMod val="50000"/>
                  </a:schemeClr>
                </a:solidFill>
                <a:latin typeface="Manrope" panose="00000506000000000000" pitchFamily="50" charset="0"/>
              </a:endParaRPr>
            </a:p>
          </p:txBody>
        </p:sp>
        <p:sp>
          <p:nvSpPr>
            <p:cNvPr id="44" name="TextBox 43">
              <a:extLst>
                <a:ext uri="{FF2B5EF4-FFF2-40B4-BE49-F238E27FC236}">
                  <a16:creationId xmlns:a16="http://schemas.microsoft.com/office/drawing/2014/main" id="{C1A12CA8-6AFF-4B7A-A816-EA8536DB92B5}"/>
                </a:ext>
              </a:extLst>
            </p:cNvPr>
            <p:cNvSpPr txBox="1"/>
            <p:nvPr/>
          </p:nvSpPr>
          <p:spPr>
            <a:xfrm>
              <a:off x="8583697" y="3144821"/>
              <a:ext cx="729573" cy="461665"/>
            </a:xfrm>
            <a:prstGeom prst="rect">
              <a:avLst/>
            </a:prstGeom>
            <a:noFill/>
          </p:spPr>
          <p:txBody>
            <a:bodyPr wrap="square" rtlCol="0">
              <a:spAutoFit/>
            </a:bodyPr>
            <a:lstStyle/>
            <a:p>
              <a:r>
                <a:rPr lang="en-US" sz="2400" b="1" dirty="0" smtClean="0">
                  <a:solidFill>
                    <a:schemeClr val="bg1">
                      <a:lumMod val="50000"/>
                    </a:schemeClr>
                  </a:solidFill>
                  <a:latin typeface="Manrope" panose="00000506000000000000" pitchFamily="50" charset="0"/>
                </a:rPr>
                <a:t>22</a:t>
              </a:r>
              <a:endParaRPr lang="en-US" sz="2400" b="1" dirty="0">
                <a:solidFill>
                  <a:schemeClr val="bg1">
                    <a:lumMod val="50000"/>
                  </a:schemeClr>
                </a:solidFill>
                <a:latin typeface="Manrope" panose="00000506000000000000" pitchFamily="50" charset="0"/>
              </a:endParaRPr>
            </a:p>
          </p:txBody>
        </p:sp>
        <p:sp>
          <p:nvSpPr>
            <p:cNvPr id="45" name="TextBox 44">
              <a:extLst>
                <a:ext uri="{FF2B5EF4-FFF2-40B4-BE49-F238E27FC236}">
                  <a16:creationId xmlns:a16="http://schemas.microsoft.com/office/drawing/2014/main" id="{421C0FEE-1E8E-4778-8BD8-8A3484BF9AF0}"/>
                </a:ext>
              </a:extLst>
            </p:cNvPr>
            <p:cNvSpPr txBox="1"/>
            <p:nvPr/>
          </p:nvSpPr>
          <p:spPr>
            <a:xfrm>
              <a:off x="8573895" y="4422303"/>
              <a:ext cx="729573" cy="461665"/>
            </a:xfrm>
            <a:prstGeom prst="rect">
              <a:avLst/>
            </a:prstGeom>
            <a:noFill/>
          </p:spPr>
          <p:txBody>
            <a:bodyPr wrap="square" rtlCol="0">
              <a:spAutoFit/>
            </a:bodyPr>
            <a:lstStyle/>
            <a:p>
              <a:r>
                <a:rPr lang="en-US" sz="2400" b="1" dirty="0" smtClean="0">
                  <a:solidFill>
                    <a:schemeClr val="bg1">
                      <a:lumMod val="50000"/>
                    </a:schemeClr>
                  </a:solidFill>
                  <a:latin typeface="Manrope" panose="00000506000000000000" pitchFamily="50" charset="0"/>
                </a:rPr>
                <a:t>23</a:t>
              </a:r>
              <a:endParaRPr lang="en-US" sz="2400" b="1" dirty="0">
                <a:solidFill>
                  <a:schemeClr val="bg1">
                    <a:lumMod val="50000"/>
                  </a:schemeClr>
                </a:solidFill>
                <a:latin typeface="Manrope" panose="00000506000000000000" pitchFamily="50" charset="0"/>
              </a:endParaRPr>
            </a:p>
          </p:txBody>
        </p:sp>
        <p:sp>
          <p:nvSpPr>
            <p:cNvPr id="46" name="TextBox 45">
              <a:extLst>
                <a:ext uri="{FF2B5EF4-FFF2-40B4-BE49-F238E27FC236}">
                  <a16:creationId xmlns:a16="http://schemas.microsoft.com/office/drawing/2014/main" id="{0DA231D1-791F-4D22-81E7-AF87B6B47E85}"/>
                </a:ext>
              </a:extLst>
            </p:cNvPr>
            <p:cNvSpPr txBox="1"/>
            <p:nvPr/>
          </p:nvSpPr>
          <p:spPr>
            <a:xfrm>
              <a:off x="8573895" y="5672505"/>
              <a:ext cx="729573" cy="461665"/>
            </a:xfrm>
            <a:prstGeom prst="rect">
              <a:avLst/>
            </a:prstGeom>
            <a:noFill/>
          </p:spPr>
          <p:txBody>
            <a:bodyPr wrap="square" rtlCol="0">
              <a:spAutoFit/>
            </a:bodyPr>
            <a:lstStyle/>
            <a:p>
              <a:r>
                <a:rPr lang="en-US" sz="2400" b="1" dirty="0" smtClean="0">
                  <a:solidFill>
                    <a:schemeClr val="bg1">
                      <a:lumMod val="50000"/>
                    </a:schemeClr>
                  </a:solidFill>
                  <a:latin typeface="Manrope" panose="00000506000000000000" pitchFamily="50" charset="0"/>
                </a:rPr>
                <a:t>24</a:t>
              </a:r>
              <a:endParaRPr lang="en-US" sz="2400" b="1" dirty="0">
                <a:solidFill>
                  <a:schemeClr val="bg1">
                    <a:lumMod val="50000"/>
                  </a:schemeClr>
                </a:solidFill>
                <a:latin typeface="Manrope" panose="00000506000000000000" pitchFamily="50" charset="0"/>
              </a:endParaRPr>
            </a:p>
          </p:txBody>
        </p:sp>
      </p:grpSp>
    </p:spTree>
    <p:extLst>
      <p:ext uri="{BB962C8B-B14F-4D97-AF65-F5344CB8AC3E}">
        <p14:creationId xmlns:p14="http://schemas.microsoft.com/office/powerpoint/2010/main" val="68373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C7087F-F50A-4502-A24C-42538DEEB127}"/>
              </a:ext>
            </a:extLst>
          </p:cNvPr>
          <p:cNvSpPr txBox="1"/>
          <p:nvPr/>
        </p:nvSpPr>
        <p:spPr>
          <a:xfrm>
            <a:off x="3144185" y="719370"/>
            <a:ext cx="9529595"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Roboto Condensed" panose="02000000000000000000" pitchFamily="2" charset="0"/>
                <a:ea typeface="Roboto Condensed" panose="02000000000000000000" pitchFamily="2" charset="0"/>
                <a:cs typeface="+mn-cs"/>
              </a:rPr>
              <a:t>The front-end is done with HTML 5 and CSS. It is easier to work with </a:t>
            </a:r>
            <a:r>
              <a:rPr kumimoji="0" lang="en-US" sz="2800" b="0" i="0" u="none" strike="noStrike" kern="1200" cap="none" spc="0" normalizeH="0" baseline="0" noProof="0" dirty="0" err="1">
                <a:ln>
                  <a:noFill/>
                </a:ln>
                <a:solidFill>
                  <a:prstClr val="black"/>
                </a:solidFill>
                <a:effectLst/>
                <a:uLnTx/>
                <a:uFillTx/>
                <a:latin typeface="Roboto Condensed" panose="02000000000000000000" pitchFamily="2" charset="0"/>
                <a:ea typeface="Roboto Condensed" panose="02000000000000000000" pitchFamily="2" charset="0"/>
                <a:cs typeface="+mn-cs"/>
              </a:rPr>
              <a:t>Jupyter</a:t>
            </a:r>
            <a:r>
              <a:rPr kumimoji="0" lang="en-US" sz="2800" b="0" i="0" u="none" strike="noStrike" kern="1200" cap="none" spc="0" normalizeH="0" baseline="0" noProof="0" dirty="0">
                <a:ln>
                  <a:noFill/>
                </a:ln>
                <a:solidFill>
                  <a:prstClr val="black"/>
                </a:solidFill>
                <a:effectLst/>
                <a:uLnTx/>
                <a:uFillTx/>
                <a:latin typeface="Roboto Condensed" panose="02000000000000000000" pitchFamily="2" charset="0"/>
                <a:ea typeface="Roboto Condensed" panose="02000000000000000000" pitchFamily="2" charset="0"/>
                <a:cs typeface="+mn-cs"/>
              </a:rPr>
              <a:t> Notebook when Django is used.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Roboto Condensed" panose="02000000000000000000" pitchFamily="2" charset="0"/>
                <a:ea typeface="Roboto Condensed" panose="02000000000000000000" pitchFamily="2" charset="0"/>
                <a:cs typeface="+mn-cs"/>
              </a:rPr>
              <a:t>Some Useful links are also added.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8505CBD-85FF-4335-8829-930E80BF6D03}"/>
              </a:ext>
            </a:extLst>
          </p:cNvPr>
          <p:cNvPicPr>
            <a:picLocks noChangeAspect="1"/>
          </p:cNvPicPr>
          <p:nvPr/>
        </p:nvPicPr>
        <p:blipFill>
          <a:blip r:embed="rId2"/>
          <a:stretch>
            <a:fillRect/>
          </a:stretch>
        </p:blipFill>
        <p:spPr>
          <a:xfrm>
            <a:off x="0" y="2646317"/>
            <a:ext cx="12192000" cy="4229100"/>
          </a:xfrm>
          <a:prstGeom prst="rect">
            <a:avLst/>
          </a:prstGeom>
        </p:spPr>
      </p:pic>
      <p:sp>
        <p:nvSpPr>
          <p:cNvPr id="5" name="Rectangle 4">
            <a:extLst>
              <a:ext uri="{FF2B5EF4-FFF2-40B4-BE49-F238E27FC236}">
                <a16:creationId xmlns:a16="http://schemas.microsoft.com/office/drawing/2014/main" id="{D5C24D69-D9F5-434C-8E76-2C4C9C335445}"/>
              </a:ext>
            </a:extLst>
          </p:cNvPr>
          <p:cNvSpPr/>
          <p:nvPr/>
        </p:nvSpPr>
        <p:spPr>
          <a:xfrm>
            <a:off x="-1" y="658761"/>
            <a:ext cx="2949677" cy="1376516"/>
          </a:xfrm>
          <a:prstGeom prst="rect">
            <a:avLst/>
          </a:prstGeom>
          <a:solidFill>
            <a:schemeClr val="bg1">
              <a:alpha val="44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Roboto Condensed" panose="02000000000000000000" pitchFamily="2" charset="0"/>
                <a:ea typeface="Roboto Condensed" panose="02000000000000000000" pitchFamily="2" charset="0"/>
                <a:cs typeface="+mn-cs"/>
              </a:rPr>
              <a:t>Front-End</a:t>
            </a:r>
          </a:p>
        </p:txBody>
      </p:sp>
    </p:spTree>
    <p:extLst>
      <p:ext uri="{BB962C8B-B14F-4D97-AF65-F5344CB8AC3E}">
        <p14:creationId xmlns:p14="http://schemas.microsoft.com/office/powerpoint/2010/main" val="258281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 xmlns:a1611="http://schemas.microsoft.com/office/drawing/2016/11/main" r:id="rId3"/>
              </a:ext>
            </a:extLst>
          </a:blip>
          <a:srcRect/>
          <a:stretch>
            <a:fillRect t="-8000" b="-8000"/>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52CDC0B-28FD-40E7-B6CC-1CD191ECA49C}"/>
              </a:ext>
            </a:extLst>
          </p:cNvPr>
          <p:cNvSpPr>
            <a:spLocks noGrp="1"/>
          </p:cNvSpPr>
          <p:nvPr>
            <p:ph type="subTitle" idx="1"/>
          </p:nvPr>
        </p:nvSpPr>
        <p:spPr>
          <a:xfrm>
            <a:off x="993058" y="1946787"/>
            <a:ext cx="9674942" cy="3311013"/>
          </a:xfrm>
        </p:spPr>
        <p:txBody>
          <a:bodyPr>
            <a:normAutofit/>
          </a:bodyPr>
          <a:lstStyle/>
          <a:p>
            <a:pPr marL="342900" indent="-342900" algn="l">
              <a:buFont typeface="Arial" panose="020B0604020202020204" pitchFamily="34" charset="0"/>
              <a:buChar char="•"/>
            </a:pPr>
            <a:r>
              <a:rPr lang="en-US" dirty="0">
                <a:solidFill>
                  <a:schemeClr val="bg1"/>
                </a:solidFill>
                <a:latin typeface="Bahnschrift Light" panose="020B0502040204020203" pitchFamily="34" charset="0"/>
              </a:rPr>
              <a:t>Pickled file of the deep learning model is loaded in Django using </a:t>
            </a:r>
            <a:r>
              <a:rPr lang="en-US" dirty="0" err="1">
                <a:solidFill>
                  <a:schemeClr val="bg1"/>
                </a:solidFill>
                <a:latin typeface="Bahnschrift Light" panose="020B0502040204020203" pitchFamily="34" charset="0"/>
              </a:rPr>
              <a:t>joblib</a:t>
            </a:r>
            <a:r>
              <a:rPr lang="en-US" dirty="0">
                <a:solidFill>
                  <a:schemeClr val="bg1"/>
                </a:solidFill>
                <a:latin typeface="Bahnschrift Light" panose="020B0502040204020203" pitchFamily="34" charset="0"/>
              </a:rPr>
              <a:t>.</a:t>
            </a:r>
          </a:p>
          <a:p>
            <a:pPr algn="l"/>
            <a:endParaRPr lang="en-US" dirty="0">
              <a:solidFill>
                <a:schemeClr val="bg1"/>
              </a:solidFill>
              <a:latin typeface="Bahnschrift Light" panose="020B0502040204020203" pitchFamily="34" charset="0"/>
            </a:endParaRPr>
          </a:p>
          <a:p>
            <a:pPr algn="l"/>
            <a:endParaRPr lang="en-US" dirty="0">
              <a:solidFill>
                <a:schemeClr val="bg1"/>
              </a:solidFill>
              <a:latin typeface="Bahnschrift Light" panose="020B0502040204020203" pitchFamily="34" charset="0"/>
            </a:endParaRPr>
          </a:p>
          <a:p>
            <a:pPr marL="342900" indent="-342900" algn="l">
              <a:buFont typeface="Arial" panose="020B0604020202020204" pitchFamily="34" charset="0"/>
              <a:buChar char="•"/>
            </a:pPr>
            <a:r>
              <a:rPr lang="en-US" dirty="0">
                <a:solidFill>
                  <a:schemeClr val="bg1"/>
                </a:solidFill>
                <a:latin typeface="Bahnschrift Light" panose="020B0502040204020203" pitchFamily="34" charset="0"/>
              </a:rPr>
              <a:t>Image given by users is fed to the model by applying some transformation.</a:t>
            </a:r>
          </a:p>
          <a:p>
            <a:pPr algn="l"/>
            <a:endParaRPr lang="en-US" dirty="0"/>
          </a:p>
        </p:txBody>
      </p:sp>
      <p:pic>
        <p:nvPicPr>
          <p:cNvPr id="5" name="Picture 4">
            <a:extLst>
              <a:ext uri="{FF2B5EF4-FFF2-40B4-BE49-F238E27FC236}">
                <a16:creationId xmlns:a16="http://schemas.microsoft.com/office/drawing/2014/main" id="{73B5B48D-EB6C-4F19-A463-CDE9B11FAF82}"/>
              </a:ext>
            </a:extLst>
          </p:cNvPr>
          <p:cNvPicPr>
            <a:picLocks noChangeAspect="1"/>
          </p:cNvPicPr>
          <p:nvPr/>
        </p:nvPicPr>
        <p:blipFill>
          <a:blip r:embed="rId4"/>
          <a:stretch>
            <a:fillRect/>
          </a:stretch>
        </p:blipFill>
        <p:spPr>
          <a:xfrm>
            <a:off x="2530019" y="2467516"/>
            <a:ext cx="4908470" cy="531323"/>
          </a:xfrm>
          <a:prstGeom prst="rect">
            <a:avLst/>
          </a:prstGeom>
        </p:spPr>
      </p:pic>
      <p:pic>
        <p:nvPicPr>
          <p:cNvPr id="7" name="Picture 6">
            <a:extLst>
              <a:ext uri="{FF2B5EF4-FFF2-40B4-BE49-F238E27FC236}">
                <a16:creationId xmlns:a16="http://schemas.microsoft.com/office/drawing/2014/main" id="{9F6AC448-95DF-4BC8-9559-E95376AEE5A4}"/>
              </a:ext>
            </a:extLst>
          </p:cNvPr>
          <p:cNvPicPr>
            <a:picLocks noChangeAspect="1"/>
          </p:cNvPicPr>
          <p:nvPr/>
        </p:nvPicPr>
        <p:blipFill>
          <a:blip r:embed="rId5"/>
          <a:stretch>
            <a:fillRect/>
          </a:stretch>
        </p:blipFill>
        <p:spPr>
          <a:xfrm>
            <a:off x="1710174" y="4349727"/>
            <a:ext cx="9400477" cy="1588957"/>
          </a:xfrm>
          <a:prstGeom prst="rect">
            <a:avLst/>
          </a:prstGeom>
        </p:spPr>
      </p:pic>
      <p:sp>
        <p:nvSpPr>
          <p:cNvPr id="6" name="Rectangle 5">
            <a:extLst>
              <a:ext uri="{FF2B5EF4-FFF2-40B4-BE49-F238E27FC236}">
                <a16:creationId xmlns:a16="http://schemas.microsoft.com/office/drawing/2014/main" id="{2DFFEB01-0FA0-420C-B462-20D9E745774D}"/>
              </a:ext>
            </a:extLst>
          </p:cNvPr>
          <p:cNvSpPr/>
          <p:nvPr/>
        </p:nvSpPr>
        <p:spPr>
          <a:xfrm>
            <a:off x="0" y="403123"/>
            <a:ext cx="688259"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0B7BCD2-24CD-4F7A-B1A4-431091BCF669}"/>
              </a:ext>
            </a:extLst>
          </p:cNvPr>
          <p:cNvSpPr/>
          <p:nvPr/>
        </p:nvSpPr>
        <p:spPr>
          <a:xfrm>
            <a:off x="766917" y="429677"/>
            <a:ext cx="3057831" cy="921212"/>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solidFill>
                  <a:schemeClr val="bg1"/>
                </a:solidFill>
                <a:latin typeface="Bahnschrift SemiLight SemiConde" panose="020B0502040204020203" pitchFamily="34" charset="0"/>
                <a:ea typeface="Microsoft Sans Serif" panose="020B0604020202020204" pitchFamily="34" charset="0"/>
                <a:cs typeface="Microsoft Sans Serif" panose="020B0604020202020204" pitchFamily="34" charset="0"/>
              </a:rPr>
              <a:t>Backend</a:t>
            </a:r>
          </a:p>
        </p:txBody>
      </p:sp>
    </p:spTree>
    <p:extLst>
      <p:ext uri="{BB962C8B-B14F-4D97-AF65-F5344CB8AC3E}">
        <p14:creationId xmlns:p14="http://schemas.microsoft.com/office/powerpoint/2010/main" val="1557983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59C79BB-0547-488E-AFBC-751B0ED7B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690" y="0"/>
            <a:ext cx="7836311" cy="6858000"/>
          </a:xfrm>
          <a:prstGeom prst="rect">
            <a:avLst/>
          </a:prstGeom>
        </p:spPr>
      </p:pic>
      <p:pic>
        <p:nvPicPr>
          <p:cNvPr id="15" name="Picture 14">
            <a:extLst>
              <a:ext uri="{FF2B5EF4-FFF2-40B4-BE49-F238E27FC236}">
                <a16:creationId xmlns:a16="http://schemas.microsoft.com/office/drawing/2014/main" id="{51F47A20-A2BA-4290-8F7F-E4ABD9BEF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16" y="0"/>
            <a:ext cx="5122606" cy="6858000"/>
          </a:xfrm>
          <a:prstGeom prst="rect">
            <a:avLst/>
          </a:prstGeom>
        </p:spPr>
      </p:pic>
      <p:sp>
        <p:nvSpPr>
          <p:cNvPr id="16" name="Rectangle 15">
            <a:extLst>
              <a:ext uri="{FF2B5EF4-FFF2-40B4-BE49-F238E27FC236}">
                <a16:creationId xmlns:a16="http://schemas.microsoft.com/office/drawing/2014/main" id="{240B1365-BCC0-461C-8DF9-74568BB39146}"/>
              </a:ext>
            </a:extLst>
          </p:cNvPr>
          <p:cNvSpPr/>
          <p:nvPr/>
        </p:nvSpPr>
        <p:spPr>
          <a:xfrm>
            <a:off x="4355688" y="0"/>
            <a:ext cx="7836311" cy="6858000"/>
          </a:xfrm>
          <a:prstGeom prst="rect">
            <a:avLst/>
          </a:prstGeom>
          <a:solidFill>
            <a:schemeClr val="bg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8EAA92C5-E995-49BD-AE0F-C650406494C6}"/>
              </a:ext>
            </a:extLst>
          </p:cNvPr>
          <p:cNvSpPr txBox="1"/>
          <p:nvPr/>
        </p:nvSpPr>
        <p:spPr>
          <a:xfrm>
            <a:off x="4837471" y="226140"/>
            <a:ext cx="6636774" cy="1661993"/>
          </a:xfrm>
          <a:prstGeom prst="rect">
            <a:avLst/>
          </a:prstGeom>
          <a:noFill/>
        </p:spPr>
        <p:txBody>
          <a:bodyPr wrap="square" rtlCol="0">
            <a:spAutoFit/>
          </a:bodyPr>
          <a:lstStyle/>
          <a:p>
            <a:r>
              <a:rPr lang="en-US" sz="2800" dirty="0">
                <a:latin typeface="Bahnschrift SemiBold" panose="020B0502040204020203" pitchFamily="34" charset="0"/>
              </a:rPr>
              <a:t>After taking prediction in consideration, redirection from homepage to result page is monitored.</a:t>
            </a:r>
          </a:p>
          <a:p>
            <a:endParaRPr lang="en-US" dirty="0"/>
          </a:p>
        </p:txBody>
      </p:sp>
      <p:pic>
        <p:nvPicPr>
          <p:cNvPr id="18" name="Picture 17">
            <a:extLst>
              <a:ext uri="{FF2B5EF4-FFF2-40B4-BE49-F238E27FC236}">
                <a16:creationId xmlns:a16="http://schemas.microsoft.com/office/drawing/2014/main" id="{FE709603-E422-451B-80BF-54A20C36CCE3}"/>
              </a:ext>
            </a:extLst>
          </p:cNvPr>
          <p:cNvPicPr>
            <a:picLocks noChangeAspect="1"/>
          </p:cNvPicPr>
          <p:nvPr/>
        </p:nvPicPr>
        <p:blipFill>
          <a:blip r:embed="rId4"/>
          <a:stretch>
            <a:fillRect/>
          </a:stretch>
        </p:blipFill>
        <p:spPr>
          <a:xfrm>
            <a:off x="4504405" y="1734600"/>
            <a:ext cx="7538879" cy="1873838"/>
          </a:xfrm>
          <a:prstGeom prst="rect">
            <a:avLst/>
          </a:prstGeom>
        </p:spPr>
      </p:pic>
      <p:sp>
        <p:nvSpPr>
          <p:cNvPr id="19" name="TextBox 18">
            <a:extLst>
              <a:ext uri="{FF2B5EF4-FFF2-40B4-BE49-F238E27FC236}">
                <a16:creationId xmlns:a16="http://schemas.microsoft.com/office/drawing/2014/main" id="{378ACE41-1D7B-4886-8504-028A3F2C858F}"/>
              </a:ext>
            </a:extLst>
          </p:cNvPr>
          <p:cNvSpPr txBox="1"/>
          <p:nvPr/>
        </p:nvSpPr>
        <p:spPr>
          <a:xfrm>
            <a:off x="4708419" y="3885792"/>
            <a:ext cx="7334865" cy="1231106"/>
          </a:xfrm>
          <a:prstGeom prst="rect">
            <a:avLst/>
          </a:prstGeom>
          <a:noFill/>
        </p:spPr>
        <p:txBody>
          <a:bodyPr wrap="square" rtlCol="0">
            <a:spAutoFit/>
          </a:bodyPr>
          <a:lstStyle/>
          <a:p>
            <a:r>
              <a:rPr lang="en-US" sz="2800" dirty="0">
                <a:latin typeface="Bahnschrift SemiBold" panose="020B0502040204020203" pitchFamily="34" charset="0"/>
              </a:rPr>
              <a:t>The images that has been given by users has been saved as a database</a:t>
            </a:r>
            <a:r>
              <a:rPr lang="en-US" dirty="0">
                <a:latin typeface="Bahnschrift SemiBold" panose="020B0502040204020203" pitchFamily="34" charset="0"/>
              </a:rPr>
              <a:t>.</a:t>
            </a:r>
          </a:p>
          <a:p>
            <a:endParaRPr lang="en-US" dirty="0"/>
          </a:p>
        </p:txBody>
      </p:sp>
      <p:pic>
        <p:nvPicPr>
          <p:cNvPr id="20" name="Picture 19">
            <a:extLst>
              <a:ext uri="{FF2B5EF4-FFF2-40B4-BE49-F238E27FC236}">
                <a16:creationId xmlns:a16="http://schemas.microsoft.com/office/drawing/2014/main" id="{DB1B468C-E799-47F7-ADD0-CCAD2BFAC6DF}"/>
              </a:ext>
            </a:extLst>
          </p:cNvPr>
          <p:cNvPicPr>
            <a:picLocks noChangeAspect="1"/>
          </p:cNvPicPr>
          <p:nvPr/>
        </p:nvPicPr>
        <p:blipFill>
          <a:blip r:embed="rId5"/>
          <a:stretch>
            <a:fillRect/>
          </a:stretch>
        </p:blipFill>
        <p:spPr>
          <a:xfrm>
            <a:off x="5043948" y="5116898"/>
            <a:ext cx="5401113" cy="1408318"/>
          </a:xfrm>
          <a:prstGeom prst="rect">
            <a:avLst/>
          </a:prstGeom>
        </p:spPr>
      </p:pic>
      <p:sp>
        <p:nvSpPr>
          <p:cNvPr id="21" name="Rectangle 20">
            <a:extLst>
              <a:ext uri="{FF2B5EF4-FFF2-40B4-BE49-F238E27FC236}">
                <a16:creationId xmlns:a16="http://schemas.microsoft.com/office/drawing/2014/main" id="{76DF6862-449F-4BF6-967A-49B5D67A9A05}"/>
              </a:ext>
            </a:extLst>
          </p:cNvPr>
          <p:cNvSpPr/>
          <p:nvPr/>
        </p:nvSpPr>
        <p:spPr>
          <a:xfrm>
            <a:off x="1" y="0"/>
            <a:ext cx="4355686" cy="6858000"/>
          </a:xfrm>
          <a:prstGeom prst="rect">
            <a:avLst/>
          </a:prstGeom>
          <a:solidFill>
            <a:schemeClr val="tx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CD8E9A0C-A243-41AA-A2AA-3E784622C8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0270" y="1888133"/>
            <a:ext cx="2949678" cy="2949678"/>
          </a:xfrm>
          <a:prstGeom prst="rect">
            <a:avLst/>
          </a:prstGeom>
        </p:spPr>
      </p:pic>
    </p:spTree>
    <p:extLst>
      <p:ext uri="{BB962C8B-B14F-4D97-AF65-F5344CB8AC3E}">
        <p14:creationId xmlns:p14="http://schemas.microsoft.com/office/powerpoint/2010/main" val="741558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6FFCC"/>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7EB541A2-7B7E-4570-8093-4B5449B263D7}"/>
              </a:ext>
            </a:extLst>
          </p:cNvPr>
          <p:cNvCxnSpPr>
            <a:cxnSpLocks/>
          </p:cNvCxnSpPr>
          <p:nvPr/>
        </p:nvCxnSpPr>
        <p:spPr>
          <a:xfrm>
            <a:off x="1081548" y="1239036"/>
            <a:ext cx="0" cy="5486229"/>
          </a:xfrm>
          <a:prstGeom prst="line">
            <a:avLst/>
          </a:prstGeom>
          <a:ln w="1143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2097506-28C6-4D56-9810-C58516F4A86D}"/>
              </a:ext>
            </a:extLst>
          </p:cNvPr>
          <p:cNvSpPr/>
          <p:nvPr/>
        </p:nvSpPr>
        <p:spPr>
          <a:xfrm>
            <a:off x="1774722" y="1917633"/>
            <a:ext cx="9537285" cy="1384995"/>
          </a:xfrm>
          <a:prstGeom prst="rect">
            <a:avLst/>
          </a:prstGeom>
          <a:solidFill>
            <a:schemeClr val="bg1">
              <a:alpha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Light" panose="020B0502040204020203" pitchFamily="34" charset="0"/>
                <a:ea typeface="Roboto Condensed" panose="02000000000000000000" pitchFamily="2" charset="0"/>
              </a:rPr>
              <a:t>Our system gives result faster than the physical test, so the person will get alert earlier and will start taking precaution and hence help preventing the infection further</a:t>
            </a:r>
            <a:r>
              <a:rPr lang="en-US" sz="1800" b="1" dirty="0">
                <a:solidFill>
                  <a:schemeClr val="tx1"/>
                </a:solidFill>
                <a:latin typeface="Bahnschrift Light" panose="020B0502040204020203" pitchFamily="34" charset="0"/>
                <a:ea typeface="Roboto Condensed" panose="02000000000000000000" pitchFamily="2" charset="0"/>
              </a:rPr>
              <a:t>.</a:t>
            </a:r>
          </a:p>
        </p:txBody>
      </p:sp>
      <p:sp>
        <p:nvSpPr>
          <p:cNvPr id="12" name="Rectangle 11">
            <a:extLst>
              <a:ext uri="{FF2B5EF4-FFF2-40B4-BE49-F238E27FC236}">
                <a16:creationId xmlns:a16="http://schemas.microsoft.com/office/drawing/2014/main" id="{0F2132A9-4DAD-478C-A83F-01437AA5163B}"/>
              </a:ext>
            </a:extLst>
          </p:cNvPr>
          <p:cNvSpPr/>
          <p:nvPr/>
        </p:nvSpPr>
        <p:spPr>
          <a:xfrm>
            <a:off x="1730476" y="3555373"/>
            <a:ext cx="9537285" cy="1384995"/>
          </a:xfrm>
          <a:prstGeom prst="rect">
            <a:avLst/>
          </a:prstGeom>
          <a:solidFill>
            <a:schemeClr val="bg1">
              <a:alpha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Light" panose="020B0502040204020203" pitchFamily="34" charset="0"/>
                <a:ea typeface="Roboto Condensed" panose="02000000000000000000" pitchFamily="2" charset="0"/>
              </a:rPr>
              <a:t>If people check first using our resource and then decide to go for physical test if the result is positive, then the load on the test centers will reduce considerably.</a:t>
            </a:r>
          </a:p>
        </p:txBody>
      </p:sp>
      <p:sp>
        <p:nvSpPr>
          <p:cNvPr id="13" name="Rectangle 12">
            <a:extLst>
              <a:ext uri="{FF2B5EF4-FFF2-40B4-BE49-F238E27FC236}">
                <a16:creationId xmlns:a16="http://schemas.microsoft.com/office/drawing/2014/main" id="{9E78D539-7465-4B36-BCAF-9EE2D270E1D9}"/>
              </a:ext>
            </a:extLst>
          </p:cNvPr>
          <p:cNvSpPr/>
          <p:nvPr/>
        </p:nvSpPr>
        <p:spPr>
          <a:xfrm>
            <a:off x="1730477" y="5132436"/>
            <a:ext cx="9537285" cy="1384995"/>
          </a:xfrm>
          <a:prstGeom prst="rect">
            <a:avLst/>
          </a:prstGeom>
          <a:solidFill>
            <a:schemeClr val="bg1">
              <a:alpha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ahnschrift Light" panose="020B0502040204020203" pitchFamily="34" charset="0"/>
                <a:ea typeface="Roboto Condensed" panose="02000000000000000000" pitchFamily="2" charset="0"/>
              </a:rPr>
              <a:t>This will save money of many unnecessary tests and will help test centers to generate reports faster as load will get reduced.</a:t>
            </a:r>
          </a:p>
        </p:txBody>
      </p:sp>
      <p:cxnSp>
        <p:nvCxnSpPr>
          <p:cNvPr id="16" name="Straight Connector 15">
            <a:extLst>
              <a:ext uri="{FF2B5EF4-FFF2-40B4-BE49-F238E27FC236}">
                <a16:creationId xmlns:a16="http://schemas.microsoft.com/office/drawing/2014/main" id="{2C5AF18F-28C0-4A3F-9262-06C09EB5671C}"/>
              </a:ext>
            </a:extLst>
          </p:cNvPr>
          <p:cNvCxnSpPr>
            <a:cxnSpLocks/>
          </p:cNvCxnSpPr>
          <p:nvPr/>
        </p:nvCxnSpPr>
        <p:spPr>
          <a:xfrm>
            <a:off x="1125794" y="2494913"/>
            <a:ext cx="604683" cy="0"/>
          </a:xfrm>
          <a:prstGeom prst="line">
            <a:avLst/>
          </a:prstGeom>
          <a:ln w="666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38AD8A-D876-4842-B225-744C71DA03FB}"/>
              </a:ext>
            </a:extLst>
          </p:cNvPr>
          <p:cNvCxnSpPr>
            <a:cxnSpLocks/>
          </p:cNvCxnSpPr>
          <p:nvPr/>
        </p:nvCxnSpPr>
        <p:spPr>
          <a:xfrm>
            <a:off x="1125794" y="4121497"/>
            <a:ext cx="604683" cy="0"/>
          </a:xfrm>
          <a:prstGeom prst="line">
            <a:avLst/>
          </a:prstGeom>
          <a:ln w="666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759FC3C-739B-4B8A-A70C-90C5DBBDFE1E}"/>
              </a:ext>
            </a:extLst>
          </p:cNvPr>
          <p:cNvCxnSpPr>
            <a:cxnSpLocks/>
          </p:cNvCxnSpPr>
          <p:nvPr/>
        </p:nvCxnSpPr>
        <p:spPr>
          <a:xfrm>
            <a:off x="1125794" y="5974223"/>
            <a:ext cx="604683" cy="0"/>
          </a:xfrm>
          <a:prstGeom prst="line">
            <a:avLst/>
          </a:prstGeom>
          <a:ln w="666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5B65FAC2-73F4-4D4C-BD4A-8DE5F48DBCD0}"/>
              </a:ext>
            </a:extLst>
          </p:cNvPr>
          <p:cNvSpPr/>
          <p:nvPr/>
        </p:nvSpPr>
        <p:spPr>
          <a:xfrm>
            <a:off x="-127820" y="-1418429"/>
            <a:ext cx="4424501" cy="325296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FD3ED22-9BD6-4136-AC2D-3BC2B7F25B53}"/>
              </a:ext>
            </a:extLst>
          </p:cNvPr>
          <p:cNvSpPr txBox="1"/>
          <p:nvPr/>
        </p:nvSpPr>
        <p:spPr>
          <a:xfrm>
            <a:off x="0" y="0"/>
            <a:ext cx="3985669" cy="923330"/>
          </a:xfrm>
          <a:prstGeom prst="rect">
            <a:avLst/>
          </a:prstGeom>
          <a:noFill/>
        </p:spPr>
        <p:txBody>
          <a:bodyPr wrap="square" rtlCol="0">
            <a:spAutoFit/>
          </a:bodyPr>
          <a:lstStyle/>
          <a:p>
            <a:r>
              <a:rPr lang="en-US" sz="5400" dirty="0">
                <a:solidFill>
                  <a:schemeClr val="bg1"/>
                </a:solidFill>
                <a:latin typeface="Bahnschrift SemiLight SemiConde" panose="020B0502040204020203" pitchFamily="34" charset="0"/>
              </a:rPr>
              <a:t>Advantages:</a:t>
            </a:r>
          </a:p>
        </p:txBody>
      </p:sp>
    </p:spTree>
    <p:extLst>
      <p:ext uri="{BB962C8B-B14F-4D97-AF65-F5344CB8AC3E}">
        <p14:creationId xmlns:p14="http://schemas.microsoft.com/office/powerpoint/2010/main" val="2254892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3080" y="134927"/>
            <a:ext cx="2981325" cy="1325563"/>
          </a:xfrm>
        </p:spPr>
        <p:txBody>
          <a:bodyPr/>
          <a:lstStyle/>
          <a:p>
            <a:pPr algn="ctr"/>
            <a:r>
              <a:rPr lang="en-IN" sz="5400" dirty="0" smtClean="0">
                <a:latin typeface="Bahnschrift SemiBold" panose="020B0502040204020203" pitchFamily="34" charset="0"/>
              </a:rPr>
              <a:t>Result</a:t>
            </a:r>
            <a:r>
              <a:rPr lang="en-IN" dirty="0" smtClean="0"/>
              <a:t>  </a:t>
            </a:r>
            <a:endParaRPr lang="en-IN" dirty="0"/>
          </a:p>
        </p:txBody>
      </p:sp>
      <p:sp>
        <p:nvSpPr>
          <p:cNvPr id="3" name="TextBox 2"/>
          <p:cNvSpPr txBox="1"/>
          <p:nvPr/>
        </p:nvSpPr>
        <p:spPr>
          <a:xfrm>
            <a:off x="1000125" y="1774780"/>
            <a:ext cx="9929132" cy="738664"/>
          </a:xfrm>
          <a:prstGeom prst="rect">
            <a:avLst/>
          </a:prstGeom>
          <a:noFill/>
        </p:spPr>
        <p:txBody>
          <a:bodyPr wrap="square" rtlCol="0">
            <a:spAutoFit/>
          </a:bodyPr>
          <a:lstStyle/>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endParaRPr lang="en-IN" dirty="0"/>
          </a:p>
        </p:txBody>
      </p:sp>
      <p:pic>
        <p:nvPicPr>
          <p:cNvPr id="4" name="Picture 3"/>
          <p:cNvPicPr>
            <a:picLocks noChangeAspect="1"/>
          </p:cNvPicPr>
          <p:nvPr/>
        </p:nvPicPr>
        <p:blipFill rotWithShape="1">
          <a:blip r:embed="rId2" cstate="hqprint">
            <a:extLst>
              <a:ext uri="{28A0092B-C50C-407E-A947-70E740481C1C}">
                <a14:useLocalDpi xmlns:a14="http://schemas.microsoft.com/office/drawing/2010/main" val="0"/>
              </a:ext>
            </a:extLst>
          </a:blip>
          <a:srcRect r="172" b="9913"/>
          <a:stretch/>
        </p:blipFill>
        <p:spPr>
          <a:xfrm>
            <a:off x="1095919" y="4075611"/>
            <a:ext cx="4426306" cy="2246812"/>
          </a:xfrm>
          <a:prstGeom prst="rect">
            <a:avLst/>
          </a:prstGeo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b="4200"/>
          <a:stretch/>
        </p:blipFill>
        <p:spPr>
          <a:xfrm>
            <a:off x="7125259" y="4040777"/>
            <a:ext cx="4298740" cy="2316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3305" y="1639899"/>
            <a:ext cx="2459392" cy="208645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5919" y="1639899"/>
            <a:ext cx="2105025" cy="2171700"/>
          </a:xfrm>
          <a:prstGeom prst="rect">
            <a:avLst/>
          </a:prstGeom>
        </p:spPr>
      </p:pic>
      <p:cxnSp>
        <p:nvCxnSpPr>
          <p:cNvPr id="9" name="Straight Connector 8"/>
          <p:cNvCxnSpPr>
            <a:stCxn id="2" idx="2"/>
          </p:cNvCxnSpPr>
          <p:nvPr/>
        </p:nvCxnSpPr>
        <p:spPr>
          <a:xfrm flipH="1">
            <a:off x="6323742" y="1460490"/>
            <a:ext cx="1" cy="50186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24101" y="2322479"/>
            <a:ext cx="2133600" cy="646331"/>
          </a:xfrm>
          <a:prstGeom prst="rect">
            <a:avLst/>
          </a:prstGeom>
          <a:noFill/>
        </p:spPr>
        <p:txBody>
          <a:bodyPr wrap="square" rtlCol="0">
            <a:spAutoFit/>
          </a:bodyPr>
          <a:lstStyle/>
          <a:p>
            <a:r>
              <a:rPr lang="en-IN" dirty="0" smtClean="0"/>
              <a:t>X –Ray of COVID  positive patient </a:t>
            </a:r>
            <a:endParaRPr lang="en-IN" dirty="0"/>
          </a:p>
        </p:txBody>
      </p:sp>
      <p:sp>
        <p:nvSpPr>
          <p:cNvPr id="11" name="TextBox 10"/>
          <p:cNvSpPr txBox="1"/>
          <p:nvPr/>
        </p:nvSpPr>
        <p:spPr>
          <a:xfrm>
            <a:off x="10074051" y="2325031"/>
            <a:ext cx="1901999" cy="646331"/>
          </a:xfrm>
          <a:prstGeom prst="rect">
            <a:avLst/>
          </a:prstGeom>
          <a:noFill/>
        </p:spPr>
        <p:txBody>
          <a:bodyPr wrap="square" rtlCol="0">
            <a:spAutoFit/>
          </a:bodyPr>
          <a:lstStyle/>
          <a:p>
            <a:r>
              <a:rPr lang="en-IN" dirty="0" smtClean="0"/>
              <a:t>X –Ray of COVID negative patient </a:t>
            </a:r>
            <a:endParaRPr lang="en-IN" dirty="0"/>
          </a:p>
        </p:txBody>
      </p:sp>
    </p:spTree>
    <p:extLst>
      <p:ext uri="{BB962C8B-B14F-4D97-AF65-F5344CB8AC3E}">
        <p14:creationId xmlns:p14="http://schemas.microsoft.com/office/powerpoint/2010/main" val="1441733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7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91050" y="431800"/>
            <a:ext cx="2981325" cy="1325563"/>
          </a:xfrm>
        </p:spPr>
        <p:txBody>
          <a:bodyPr/>
          <a:lstStyle/>
          <a:p>
            <a:r>
              <a:rPr lang="en-IN" dirty="0" smtClean="0"/>
              <a:t>Conclusion </a:t>
            </a:r>
            <a:endParaRPr lang="en-IN" dirty="0"/>
          </a:p>
        </p:txBody>
      </p:sp>
      <p:sp>
        <p:nvSpPr>
          <p:cNvPr id="3" name="TextBox 2"/>
          <p:cNvSpPr txBox="1"/>
          <p:nvPr/>
        </p:nvSpPr>
        <p:spPr>
          <a:xfrm>
            <a:off x="1923234" y="1983786"/>
            <a:ext cx="8553450"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smtClean="0">
                <a:latin typeface="Bahnschrift Condensed" panose="020B0502040204020203" pitchFamily="34" charset="0"/>
              </a:rPr>
              <a:t>Our </a:t>
            </a:r>
            <a:r>
              <a:rPr lang="en-IN" sz="2400" dirty="0">
                <a:latin typeface="Bahnschrift Condensed" panose="020B0502040204020203" pitchFamily="34" charset="0"/>
              </a:rPr>
              <a:t>proposed </a:t>
            </a:r>
            <a:r>
              <a:rPr lang="en-IN" sz="2400" dirty="0" smtClean="0">
                <a:latin typeface="Bahnschrift Condensed" panose="020B0502040204020203" pitchFamily="34" charset="0"/>
              </a:rPr>
              <a:t>CNN model </a:t>
            </a:r>
            <a:r>
              <a:rPr lang="en-IN" sz="2400" dirty="0">
                <a:latin typeface="Bahnschrift Condensed" panose="020B0502040204020203" pitchFamily="34" charset="0"/>
              </a:rPr>
              <a:t>can detect COVID-19 positive and negative </a:t>
            </a:r>
            <a:r>
              <a:rPr lang="en-IN" sz="2400" dirty="0" smtClean="0">
                <a:latin typeface="Bahnschrift Condensed" panose="020B0502040204020203" pitchFamily="34" charset="0"/>
              </a:rPr>
              <a:t>cases effectively and help detect COVID -19 cases early </a:t>
            </a:r>
            <a:endParaRPr lang="en-IN" sz="2400" dirty="0">
              <a:latin typeface="Bahnschrift Condensed" panose="020B0502040204020203" pitchFamily="34" charset="0"/>
            </a:endParaRPr>
          </a:p>
        </p:txBody>
      </p:sp>
    </p:spTree>
    <p:extLst>
      <p:ext uri="{BB962C8B-B14F-4D97-AF65-F5344CB8AC3E}">
        <p14:creationId xmlns:p14="http://schemas.microsoft.com/office/powerpoint/2010/main" val="888334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C442F18-2801-44CF-9CEE-BBB9B656DAB5}"/>
              </a:ext>
            </a:extLst>
          </p:cNvPr>
          <p:cNvGrpSpPr/>
          <p:nvPr/>
        </p:nvGrpSpPr>
        <p:grpSpPr>
          <a:xfrm>
            <a:off x="611995" y="2910167"/>
            <a:ext cx="10838133" cy="3565656"/>
            <a:chOff x="611995" y="2456061"/>
            <a:chExt cx="10838133" cy="3565656"/>
          </a:xfrm>
        </p:grpSpPr>
        <p:pic>
          <p:nvPicPr>
            <p:cNvPr id="3" name="Graphic 2">
              <a:extLst>
                <a:ext uri="{FF2B5EF4-FFF2-40B4-BE49-F238E27FC236}">
                  <a16:creationId xmlns:a16="http://schemas.microsoft.com/office/drawing/2014/main" id="{381A6779-8C74-401C-BAB8-A4333A03A54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11995" y="2595212"/>
              <a:ext cx="10714632" cy="3426505"/>
            </a:xfrm>
            <a:prstGeom prst="rect">
              <a:avLst/>
            </a:prstGeom>
          </p:spPr>
        </p:pic>
        <p:sp>
          <p:nvSpPr>
            <p:cNvPr id="4" name="TextBox 3">
              <a:extLst>
                <a:ext uri="{FF2B5EF4-FFF2-40B4-BE49-F238E27FC236}">
                  <a16:creationId xmlns:a16="http://schemas.microsoft.com/office/drawing/2014/main" id="{14245815-ADEB-460B-B555-3C657B65A768}"/>
                </a:ext>
              </a:extLst>
            </p:cNvPr>
            <p:cNvSpPr txBox="1"/>
            <p:nvPr/>
          </p:nvSpPr>
          <p:spPr>
            <a:xfrm>
              <a:off x="817974" y="3739885"/>
              <a:ext cx="1769165" cy="523220"/>
            </a:xfrm>
            <a:prstGeom prst="rect">
              <a:avLst/>
            </a:prstGeom>
            <a:noFill/>
          </p:spPr>
          <p:txBody>
            <a:bodyPr wrap="square" rtlCol="0">
              <a:spAutoFit/>
            </a:bodyPr>
            <a:lstStyle/>
            <a:p>
              <a:r>
                <a:rPr lang="en-US" sz="2800" b="1" dirty="0">
                  <a:latin typeface="Manrope" panose="00000506000000000000" pitchFamily="50" charset="0"/>
                </a:rPr>
                <a:t>Week 1</a:t>
              </a:r>
            </a:p>
          </p:txBody>
        </p:sp>
        <p:sp>
          <p:nvSpPr>
            <p:cNvPr id="5" name="TextBox 4">
              <a:extLst>
                <a:ext uri="{FF2B5EF4-FFF2-40B4-BE49-F238E27FC236}">
                  <a16:creationId xmlns:a16="http://schemas.microsoft.com/office/drawing/2014/main" id="{81F5146D-09C1-48BD-BABA-A318684BBB8F}"/>
                </a:ext>
              </a:extLst>
            </p:cNvPr>
            <p:cNvSpPr txBox="1"/>
            <p:nvPr/>
          </p:nvSpPr>
          <p:spPr>
            <a:xfrm>
              <a:off x="735496" y="4863120"/>
              <a:ext cx="1490870" cy="923330"/>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Study papers and find resources.</a:t>
              </a:r>
            </a:p>
          </p:txBody>
        </p:sp>
        <p:sp>
          <p:nvSpPr>
            <p:cNvPr id="7" name="TextBox 6">
              <a:extLst>
                <a:ext uri="{FF2B5EF4-FFF2-40B4-BE49-F238E27FC236}">
                  <a16:creationId xmlns:a16="http://schemas.microsoft.com/office/drawing/2014/main" id="{9A4622B4-B318-48F9-89A1-58B413BEE853}"/>
                </a:ext>
              </a:extLst>
            </p:cNvPr>
            <p:cNvSpPr txBox="1"/>
            <p:nvPr/>
          </p:nvSpPr>
          <p:spPr>
            <a:xfrm>
              <a:off x="2504660" y="2487397"/>
              <a:ext cx="1841704" cy="1200329"/>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Create environment and work on programming.</a:t>
              </a:r>
            </a:p>
          </p:txBody>
        </p:sp>
        <p:sp>
          <p:nvSpPr>
            <p:cNvPr id="8" name="TextBox 7">
              <a:extLst>
                <a:ext uri="{FF2B5EF4-FFF2-40B4-BE49-F238E27FC236}">
                  <a16:creationId xmlns:a16="http://schemas.microsoft.com/office/drawing/2014/main" id="{6C68DBE3-C917-4F0D-A568-835A97A1070C}"/>
                </a:ext>
              </a:extLst>
            </p:cNvPr>
            <p:cNvSpPr txBox="1"/>
            <p:nvPr/>
          </p:nvSpPr>
          <p:spPr>
            <a:xfrm>
              <a:off x="2540929" y="4438230"/>
              <a:ext cx="1769165" cy="523220"/>
            </a:xfrm>
            <a:prstGeom prst="rect">
              <a:avLst/>
            </a:prstGeom>
            <a:noFill/>
          </p:spPr>
          <p:txBody>
            <a:bodyPr wrap="square" rtlCol="0">
              <a:spAutoFit/>
            </a:bodyPr>
            <a:lstStyle/>
            <a:p>
              <a:r>
                <a:rPr lang="en-US" sz="2800" b="1" dirty="0">
                  <a:latin typeface="Manrope" panose="00000506000000000000" pitchFamily="50" charset="0"/>
                </a:rPr>
                <a:t>Week 3</a:t>
              </a:r>
            </a:p>
          </p:txBody>
        </p:sp>
        <p:sp>
          <p:nvSpPr>
            <p:cNvPr id="10" name="TextBox 9">
              <a:extLst>
                <a:ext uri="{FF2B5EF4-FFF2-40B4-BE49-F238E27FC236}">
                  <a16:creationId xmlns:a16="http://schemas.microsoft.com/office/drawing/2014/main" id="{2A3490F6-FA2E-492C-92A1-A076519DA562}"/>
                </a:ext>
              </a:extLst>
            </p:cNvPr>
            <p:cNvSpPr txBox="1"/>
            <p:nvPr/>
          </p:nvSpPr>
          <p:spPr>
            <a:xfrm>
              <a:off x="4298735" y="3739885"/>
              <a:ext cx="1769165" cy="523220"/>
            </a:xfrm>
            <a:prstGeom prst="rect">
              <a:avLst/>
            </a:prstGeom>
            <a:noFill/>
          </p:spPr>
          <p:txBody>
            <a:bodyPr wrap="square" rtlCol="0">
              <a:spAutoFit/>
            </a:bodyPr>
            <a:lstStyle/>
            <a:p>
              <a:r>
                <a:rPr lang="en-US" sz="2800" b="1" dirty="0">
                  <a:latin typeface="Manrope" panose="00000506000000000000" pitchFamily="50" charset="0"/>
                </a:rPr>
                <a:t>Week 5</a:t>
              </a:r>
            </a:p>
          </p:txBody>
        </p:sp>
        <p:sp>
          <p:nvSpPr>
            <p:cNvPr id="11" name="TextBox 10">
              <a:extLst>
                <a:ext uri="{FF2B5EF4-FFF2-40B4-BE49-F238E27FC236}">
                  <a16:creationId xmlns:a16="http://schemas.microsoft.com/office/drawing/2014/main" id="{FC33E461-B2E0-4AAB-A522-3A8EB118BE4F}"/>
                </a:ext>
              </a:extLst>
            </p:cNvPr>
            <p:cNvSpPr txBox="1"/>
            <p:nvPr/>
          </p:nvSpPr>
          <p:spPr>
            <a:xfrm>
              <a:off x="6112743" y="4438230"/>
              <a:ext cx="1769165" cy="523220"/>
            </a:xfrm>
            <a:prstGeom prst="rect">
              <a:avLst/>
            </a:prstGeom>
            <a:noFill/>
          </p:spPr>
          <p:txBody>
            <a:bodyPr wrap="square" rtlCol="0">
              <a:spAutoFit/>
            </a:bodyPr>
            <a:lstStyle/>
            <a:p>
              <a:r>
                <a:rPr lang="en-US" sz="2800" b="1" dirty="0">
                  <a:latin typeface="Manrope" panose="00000506000000000000" pitchFamily="50" charset="0"/>
                </a:rPr>
                <a:t>Week 7</a:t>
              </a:r>
            </a:p>
          </p:txBody>
        </p:sp>
        <p:sp>
          <p:nvSpPr>
            <p:cNvPr id="12" name="TextBox 11">
              <a:extLst>
                <a:ext uri="{FF2B5EF4-FFF2-40B4-BE49-F238E27FC236}">
                  <a16:creationId xmlns:a16="http://schemas.microsoft.com/office/drawing/2014/main" id="{5C8A40AA-87A3-47CF-A635-A7C5234EE37D}"/>
                </a:ext>
              </a:extLst>
            </p:cNvPr>
            <p:cNvSpPr txBox="1"/>
            <p:nvPr/>
          </p:nvSpPr>
          <p:spPr>
            <a:xfrm>
              <a:off x="7897675" y="3739885"/>
              <a:ext cx="1940294" cy="523220"/>
            </a:xfrm>
            <a:prstGeom prst="rect">
              <a:avLst/>
            </a:prstGeom>
            <a:noFill/>
          </p:spPr>
          <p:txBody>
            <a:bodyPr wrap="square" rtlCol="0">
              <a:spAutoFit/>
            </a:bodyPr>
            <a:lstStyle/>
            <a:p>
              <a:r>
                <a:rPr lang="en-US" sz="2800" b="1" dirty="0">
                  <a:latin typeface="Manrope" panose="00000506000000000000" pitchFamily="50" charset="0"/>
                </a:rPr>
                <a:t>Week 9</a:t>
              </a:r>
            </a:p>
          </p:txBody>
        </p:sp>
        <p:sp>
          <p:nvSpPr>
            <p:cNvPr id="13" name="TextBox 12">
              <a:extLst>
                <a:ext uri="{FF2B5EF4-FFF2-40B4-BE49-F238E27FC236}">
                  <a16:creationId xmlns:a16="http://schemas.microsoft.com/office/drawing/2014/main" id="{57B9F160-2FD1-4FE2-AA94-BC244066022E}"/>
                </a:ext>
              </a:extLst>
            </p:cNvPr>
            <p:cNvSpPr txBox="1"/>
            <p:nvPr/>
          </p:nvSpPr>
          <p:spPr>
            <a:xfrm>
              <a:off x="9582375" y="4438230"/>
              <a:ext cx="1867753" cy="523220"/>
            </a:xfrm>
            <a:prstGeom prst="rect">
              <a:avLst/>
            </a:prstGeom>
            <a:noFill/>
          </p:spPr>
          <p:txBody>
            <a:bodyPr wrap="square" rtlCol="0">
              <a:spAutoFit/>
            </a:bodyPr>
            <a:lstStyle/>
            <a:p>
              <a:r>
                <a:rPr lang="en-US" sz="2800" b="1" dirty="0">
                  <a:latin typeface="Manrope" panose="00000506000000000000" pitchFamily="50" charset="0"/>
                </a:rPr>
                <a:t>Week 11</a:t>
              </a:r>
            </a:p>
          </p:txBody>
        </p:sp>
        <p:sp>
          <p:nvSpPr>
            <p:cNvPr id="14" name="TextBox 13">
              <a:extLst>
                <a:ext uri="{FF2B5EF4-FFF2-40B4-BE49-F238E27FC236}">
                  <a16:creationId xmlns:a16="http://schemas.microsoft.com/office/drawing/2014/main" id="{5A219C97-E758-49D8-891A-210964D64CEC}"/>
                </a:ext>
              </a:extLst>
            </p:cNvPr>
            <p:cNvSpPr txBox="1"/>
            <p:nvPr/>
          </p:nvSpPr>
          <p:spPr>
            <a:xfrm>
              <a:off x="4226196" y="4868314"/>
              <a:ext cx="1841704" cy="369332"/>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Train dataset.</a:t>
              </a:r>
            </a:p>
          </p:txBody>
        </p:sp>
        <p:sp>
          <p:nvSpPr>
            <p:cNvPr id="15" name="TextBox 14">
              <a:extLst>
                <a:ext uri="{FF2B5EF4-FFF2-40B4-BE49-F238E27FC236}">
                  <a16:creationId xmlns:a16="http://schemas.microsoft.com/office/drawing/2014/main" id="{7EA7F73F-8A3C-4FDE-8620-35668308FCA5}"/>
                </a:ext>
              </a:extLst>
            </p:cNvPr>
            <p:cNvSpPr txBox="1"/>
            <p:nvPr/>
          </p:nvSpPr>
          <p:spPr>
            <a:xfrm>
              <a:off x="6055971" y="2456061"/>
              <a:ext cx="1841704" cy="923330"/>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Complete main programming and get the output.</a:t>
              </a:r>
            </a:p>
          </p:txBody>
        </p:sp>
        <p:sp>
          <p:nvSpPr>
            <p:cNvPr id="17" name="TextBox 16">
              <a:extLst>
                <a:ext uri="{FF2B5EF4-FFF2-40B4-BE49-F238E27FC236}">
                  <a16:creationId xmlns:a16="http://schemas.microsoft.com/office/drawing/2014/main" id="{6CC94C25-6EBA-4C6C-A41F-9E9CF2482FB6}"/>
                </a:ext>
              </a:extLst>
            </p:cNvPr>
            <p:cNvSpPr txBox="1"/>
            <p:nvPr/>
          </p:nvSpPr>
          <p:spPr>
            <a:xfrm>
              <a:off x="7789437" y="4851261"/>
              <a:ext cx="1669437" cy="646331"/>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Work on backend part </a:t>
              </a:r>
            </a:p>
          </p:txBody>
        </p:sp>
        <p:sp>
          <p:nvSpPr>
            <p:cNvPr id="18" name="TextBox 17">
              <a:extLst>
                <a:ext uri="{FF2B5EF4-FFF2-40B4-BE49-F238E27FC236}">
                  <a16:creationId xmlns:a16="http://schemas.microsoft.com/office/drawing/2014/main" id="{2C7A0109-82BB-4064-87B5-F254B14E95CA}"/>
                </a:ext>
              </a:extLst>
            </p:cNvPr>
            <p:cNvSpPr txBox="1"/>
            <p:nvPr/>
          </p:nvSpPr>
          <p:spPr>
            <a:xfrm>
              <a:off x="9619212" y="2487396"/>
              <a:ext cx="1395335" cy="923330"/>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Connect front-end and backend </a:t>
              </a:r>
            </a:p>
          </p:txBody>
        </p:sp>
      </p:grpSp>
      <p:sp>
        <p:nvSpPr>
          <p:cNvPr id="23" name="Rectangle 22">
            <a:extLst>
              <a:ext uri="{FF2B5EF4-FFF2-40B4-BE49-F238E27FC236}">
                <a16:creationId xmlns:a16="http://schemas.microsoft.com/office/drawing/2014/main" id="{1165D7D3-8C24-4022-9DAD-214A43713352}"/>
              </a:ext>
            </a:extLst>
          </p:cNvPr>
          <p:cNvSpPr/>
          <p:nvPr/>
        </p:nvSpPr>
        <p:spPr>
          <a:xfrm>
            <a:off x="0" y="0"/>
            <a:ext cx="12192000" cy="2447198"/>
          </a:xfrm>
          <a:prstGeom prst="rect">
            <a:avLst/>
          </a:prstGeom>
          <a:gradFill>
            <a:gsLst>
              <a:gs pos="0">
                <a:srgbClr val="B7D9F7"/>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AAF6C2F-36E8-44AB-A8EB-ED7C28F7A63C}"/>
              </a:ext>
            </a:extLst>
          </p:cNvPr>
          <p:cNvSpPr txBox="1"/>
          <p:nvPr/>
        </p:nvSpPr>
        <p:spPr>
          <a:xfrm>
            <a:off x="1337637" y="703294"/>
            <a:ext cx="3008727" cy="830997"/>
          </a:xfrm>
          <a:prstGeom prst="rect">
            <a:avLst/>
          </a:prstGeom>
          <a:noFill/>
        </p:spPr>
        <p:txBody>
          <a:bodyPr wrap="square" rtlCol="0">
            <a:spAutoFit/>
          </a:bodyPr>
          <a:lstStyle/>
          <a:p>
            <a:r>
              <a:rPr lang="en-US" sz="4800" b="1" dirty="0">
                <a:solidFill>
                  <a:schemeClr val="accent5">
                    <a:lumMod val="50000"/>
                  </a:schemeClr>
                </a:solidFill>
                <a:latin typeface="Manrope" panose="00000506000000000000" pitchFamily="50" charset="0"/>
              </a:rPr>
              <a:t>Timeline</a:t>
            </a:r>
          </a:p>
        </p:txBody>
      </p:sp>
      <p:pic>
        <p:nvPicPr>
          <p:cNvPr id="21" name="Graphic 20">
            <a:extLst>
              <a:ext uri="{FF2B5EF4-FFF2-40B4-BE49-F238E27FC236}">
                <a16:creationId xmlns:a16="http://schemas.microsoft.com/office/drawing/2014/main" id="{CA532D8D-04DB-42CA-AD19-300A3A01498D}"/>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8624155" y="129710"/>
            <a:ext cx="3475383" cy="2307519"/>
          </a:xfrm>
          <a:prstGeom prst="rect">
            <a:avLst/>
          </a:prstGeom>
        </p:spPr>
      </p:pic>
      <p:cxnSp>
        <p:nvCxnSpPr>
          <p:cNvPr id="25" name="Straight Connector 24">
            <a:extLst>
              <a:ext uri="{FF2B5EF4-FFF2-40B4-BE49-F238E27FC236}">
                <a16:creationId xmlns:a16="http://schemas.microsoft.com/office/drawing/2014/main" id="{00543E20-692E-45AA-94FC-7CC32955BB7F}"/>
              </a:ext>
            </a:extLst>
          </p:cNvPr>
          <p:cNvCxnSpPr>
            <a:cxnSpLocks/>
          </p:cNvCxnSpPr>
          <p:nvPr/>
        </p:nvCxnSpPr>
        <p:spPr>
          <a:xfrm>
            <a:off x="735496" y="1383250"/>
            <a:ext cx="3479136" cy="0"/>
          </a:xfrm>
          <a:prstGeom prst="line">
            <a:avLst/>
          </a:prstGeom>
          <a:ln w="2222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79911229-029C-4A41-8655-96933D69483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35496" y="762501"/>
            <a:ext cx="620749" cy="620749"/>
          </a:xfrm>
          <a:prstGeom prst="rect">
            <a:avLst/>
          </a:prstGeom>
        </p:spPr>
      </p:pic>
    </p:spTree>
    <p:extLst>
      <p:ext uri="{BB962C8B-B14F-4D97-AF65-F5344CB8AC3E}">
        <p14:creationId xmlns:p14="http://schemas.microsoft.com/office/powerpoint/2010/main" val="286562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7C02CC-EB4A-410C-A334-E36330096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7" name="Rectangle 6">
            <a:extLst>
              <a:ext uri="{FF2B5EF4-FFF2-40B4-BE49-F238E27FC236}">
                <a16:creationId xmlns:a16="http://schemas.microsoft.com/office/drawing/2014/main" id="{4AE0991B-90CA-4124-92CB-2F4373F29C3A}"/>
              </a:ext>
            </a:extLst>
          </p:cNvPr>
          <p:cNvSpPr/>
          <p:nvPr/>
        </p:nvSpPr>
        <p:spPr>
          <a:xfrm>
            <a:off x="-1" y="0"/>
            <a:ext cx="12192001" cy="6858000"/>
          </a:xfrm>
          <a:prstGeom prst="rect">
            <a:avLst/>
          </a:prstGeom>
          <a:solidFill>
            <a:schemeClr val="tx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2B7DD2C-1E7F-4CC0-AE3B-816285D4F56A}"/>
              </a:ext>
            </a:extLst>
          </p:cNvPr>
          <p:cNvSpPr txBox="1"/>
          <p:nvPr/>
        </p:nvSpPr>
        <p:spPr>
          <a:xfrm>
            <a:off x="205665" y="51024"/>
            <a:ext cx="11780668" cy="6602064"/>
          </a:xfrm>
          <a:prstGeom prst="rect">
            <a:avLst/>
          </a:prstGeom>
          <a:noFill/>
        </p:spPr>
        <p:txBody>
          <a:bodyPr wrap="square">
            <a:spAutoFit/>
          </a:bodyPr>
          <a:lstStyle/>
          <a:p>
            <a:pPr algn="just">
              <a:spcBef>
                <a:spcPts val="800"/>
              </a:spcBef>
              <a:spcAft>
                <a:spcPts val="400"/>
              </a:spcAft>
              <a:tabLst>
                <a:tab pos="228600" algn="l"/>
              </a:tabLst>
            </a:pPr>
            <a:r>
              <a:rPr lang="en-US" sz="3600" b="1" cap="small" dirty="0">
                <a:solidFill>
                  <a:schemeClr val="accent4">
                    <a:lumMod val="20000"/>
                    <a:lumOff val="80000"/>
                  </a:schemeClr>
                </a:solidFill>
                <a:effectLst/>
                <a:latin typeface="Times New Roman" panose="02020603050405020304" pitchFamily="18" charset="0"/>
              </a:rPr>
              <a:t>References</a:t>
            </a:r>
            <a:endParaRPr lang="en-IN" sz="1800" b="1" cap="small" dirty="0">
              <a:solidFill>
                <a:schemeClr val="accent4">
                  <a:lumMod val="20000"/>
                  <a:lumOff val="80000"/>
                </a:schemeClr>
              </a:solidFill>
              <a:effectLst/>
              <a:latin typeface="Times New Roman" panose="02020603050405020304" pitchFamily="18" charset="0"/>
            </a:endParaRPr>
          </a:p>
          <a:p>
            <a:pPr marL="342900" lvl="0" indent="-342900" algn="just">
              <a:lnSpc>
                <a:spcPct val="107000"/>
              </a:lnSpc>
              <a:buFont typeface="+mj-lt"/>
              <a:buAutoNum type="arabicPeriod"/>
            </a:pP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Asmaa</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Abbas, Mohammed M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Abdelsamea</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and Mohamed Medhat Gaber. “Classification of COVID-19 in chest X-ray images using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DeTraC</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deep convolutional neural network”. In: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preprint arXiv:2003.13815 (2020).</a:t>
            </a:r>
          </a:p>
          <a:p>
            <a:pPr marL="342900" lvl="0" indent="-342900" algn="just">
              <a:lnSpc>
                <a:spcPct val="107000"/>
              </a:lnSpc>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Md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Zahangir</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Alom</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et al. “COVID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MTNet</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COVID-19 Detection with Multi-Task Deep Learning Approaches”. In: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preprint arXiv:2004.03747 (2020).</a:t>
            </a:r>
          </a:p>
          <a:p>
            <a:pPr marL="342900" lvl="0" indent="-342900" algn="just">
              <a:lnSpc>
                <a:spcPct val="107000"/>
              </a:lnSpc>
              <a:buFont typeface="+mj-lt"/>
              <a:buAutoNum type="arabicPeriod"/>
            </a:pP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Ioannis</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D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Apostolopoulos</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and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Tzani</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A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Mpesiana</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“Covid-19: automatic detection from x-ray images utilizing transfer learning with convolutional neural networks”. In: Physical and Engineering Sciences in Medicine (2020).</a:t>
            </a:r>
          </a:p>
          <a:p>
            <a:pPr marL="342900" lvl="0" indent="-342900" algn="just">
              <a:lnSpc>
                <a:spcPct val="107000"/>
              </a:lnSpc>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World Health Organization, "Laboratory testing for coronavirus disease 2019 (COVID-19) in suspected human cases: interim guidance, 2 March 2020," World Health Organization, World Health Organization2020.</a:t>
            </a:r>
          </a:p>
          <a:p>
            <a:pPr marL="342900" lvl="0" indent="-342900" algn="just">
              <a:lnSpc>
                <a:spcPct val="107000"/>
              </a:lnSpc>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S. U. K. Bukhari, S. S. K. Bukhari, A. Syed, and S. S. H. SHAH, "The diagnostic evaluation of Convolutional Neural Network (CNN) for the assessment of chest X-ray of patients infected with COVID-19,"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medRxiv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2020. </a:t>
            </a:r>
          </a:p>
          <a:p>
            <a:pPr marL="342900" lvl="0" indent="-342900" algn="just">
              <a:lnSpc>
                <a:spcPct val="107000"/>
              </a:lnSpc>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H. Shi, X. Han, N. Jiang, Y. Cao, O.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Alwalid</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J. Gu, et al., "Radiological findings from 81 patients with COVID-19 pneumonia in Wuhan, China: a descriptive study," The Lancet Infectious Diseases, 2020.</a:t>
            </a:r>
          </a:p>
          <a:p>
            <a:pPr marL="342900" lvl="0" indent="-342900" algn="just">
              <a:lnSpc>
                <a:spcPct val="107000"/>
              </a:lnSpc>
              <a:spcAft>
                <a:spcPts val="800"/>
              </a:spcAft>
              <a:buFont typeface="+mj-lt"/>
              <a:buAutoNum type="arabicPeriod"/>
            </a:pP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Linda Wang and Alexander Wong. “COVID-Net: A tailored deep convolutional neural network design for detection of COVID-19 cases from chest radiography images”. In: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 (2020), </a:t>
            </a:r>
            <a:r>
              <a:rPr lang="en-IN" sz="2000" dirty="0" err="1">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arXiv</a:t>
            </a:r>
            <a:r>
              <a:rPr lang="en-IN" sz="2000" dirty="0">
                <a:solidFill>
                  <a:schemeClr val="accent4">
                    <a:lumMod val="20000"/>
                    <a:lumOff val="80000"/>
                  </a:schemeClr>
                </a:solidFill>
                <a:effectLst/>
                <a:latin typeface="Franklin Gothic Medium" panose="020B0603020102020204" pitchFamily="34" charset="0"/>
                <a:ea typeface="Calibri" panose="020F0502020204030204" pitchFamily="34" charset="0"/>
                <a:cs typeface="Times New Roman" panose="02020603050405020304" pitchFamily="18" charset="0"/>
              </a:rPr>
              <a:t>–2003.</a:t>
            </a:r>
          </a:p>
        </p:txBody>
      </p:sp>
    </p:spTree>
    <p:extLst>
      <p:ext uri="{BB962C8B-B14F-4D97-AF65-F5344CB8AC3E}">
        <p14:creationId xmlns:p14="http://schemas.microsoft.com/office/powerpoint/2010/main" val="2370937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4D4DD8D-8C58-4E28-923F-FA292F8A358A}"/>
              </a:ext>
            </a:extLst>
          </p:cNvPr>
          <p:cNvSpPr txBox="1"/>
          <p:nvPr/>
        </p:nvSpPr>
        <p:spPr>
          <a:xfrm>
            <a:off x="5838305" y="331956"/>
            <a:ext cx="6415088" cy="1200329"/>
          </a:xfrm>
          <a:prstGeom prst="rect">
            <a:avLst/>
          </a:prstGeom>
          <a:noFill/>
        </p:spPr>
        <p:txBody>
          <a:bodyPr wrap="square" rtlCol="0">
            <a:spAutoFit/>
          </a:bodyPr>
          <a:lstStyle/>
          <a:p>
            <a:r>
              <a:rPr lang="en-US" sz="5400" b="1" dirty="0">
                <a:solidFill>
                  <a:srgbClr val="FFFF00"/>
                </a:solidFill>
                <a:latin typeface="Bahnschrift SemiLight SemiConde" panose="020B0502040204020203" pitchFamily="34" charset="0"/>
                <a:ea typeface="Fira Code" panose="020B0809050000020004" pitchFamily="49" charset="0"/>
                <a:cs typeface="Fira Code" panose="020B0809050000020004" pitchFamily="49" charset="0"/>
              </a:rPr>
              <a:t>Problem Statement</a:t>
            </a:r>
          </a:p>
          <a:p>
            <a:endParaRPr lang="en-US" dirty="0"/>
          </a:p>
        </p:txBody>
      </p:sp>
      <p:cxnSp>
        <p:nvCxnSpPr>
          <p:cNvPr id="15" name="Straight Connector 14">
            <a:extLst>
              <a:ext uri="{FF2B5EF4-FFF2-40B4-BE49-F238E27FC236}">
                <a16:creationId xmlns:a16="http://schemas.microsoft.com/office/drawing/2014/main" id="{576B3B74-9558-48BF-8158-D5EB8E0E6CE2}"/>
              </a:ext>
            </a:extLst>
          </p:cNvPr>
          <p:cNvCxnSpPr>
            <a:cxnSpLocks/>
          </p:cNvCxnSpPr>
          <p:nvPr/>
        </p:nvCxnSpPr>
        <p:spPr>
          <a:xfrm>
            <a:off x="5985625" y="1166270"/>
            <a:ext cx="5958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C564E55-E6C6-4E84-9F75-1B50F63EBECA}"/>
              </a:ext>
            </a:extLst>
          </p:cNvPr>
          <p:cNvSpPr txBox="1"/>
          <p:nvPr/>
        </p:nvSpPr>
        <p:spPr>
          <a:xfrm>
            <a:off x="5838305" y="1809810"/>
            <a:ext cx="6253480" cy="3539430"/>
          </a:xfrm>
          <a:prstGeom prst="rect">
            <a:avLst/>
          </a:prstGeom>
          <a:noFill/>
        </p:spPr>
        <p:txBody>
          <a:bodyPr wrap="square">
            <a:spAutoFit/>
          </a:bodyPr>
          <a:lstStyle/>
          <a:p>
            <a:r>
              <a:rPr lang="en-US" sz="2800" dirty="0">
                <a:solidFill>
                  <a:schemeClr val="bg1"/>
                </a:solidFill>
                <a:latin typeface="Roboto Condensed" panose="02000000000000000000" pitchFamily="2" charset="0"/>
                <a:ea typeface="Roboto Condensed" panose="02000000000000000000" pitchFamily="2" charset="0"/>
              </a:rPr>
              <a:t>Novel corona virus or covid-19 is an ongoing pandemic caused by severe acute respiratory syndrome. Test for covid-19 takes few hours to few days depending upon which test you take. If it is detected little earlier then the infected person can take proper precautions and can help from spreading corona virus. </a:t>
            </a:r>
          </a:p>
        </p:txBody>
      </p:sp>
    </p:spTree>
    <p:extLst>
      <p:ext uri="{BB962C8B-B14F-4D97-AF65-F5344CB8AC3E}">
        <p14:creationId xmlns:p14="http://schemas.microsoft.com/office/powerpoint/2010/main" val="3210814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AB261D2-BE8A-415F-94B6-C52020AAA10D}"/>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858658" y="1798983"/>
            <a:ext cx="4320721" cy="3801716"/>
          </a:xfrm>
          <a:prstGeom prst="rect">
            <a:avLst/>
          </a:prstGeom>
          <a:effectLst>
            <a:outerShdw blurRad="76200" dist="12700" dir="8100000" sy="-23000" kx="800400" algn="br" rotWithShape="0">
              <a:prstClr val="black">
                <a:alpha val="17000"/>
              </a:prstClr>
            </a:outerShdw>
          </a:effectLst>
        </p:spPr>
      </p:pic>
      <p:pic>
        <p:nvPicPr>
          <p:cNvPr id="5" name="Graphic 4">
            <a:extLst>
              <a:ext uri="{FF2B5EF4-FFF2-40B4-BE49-F238E27FC236}">
                <a16:creationId xmlns:a16="http://schemas.microsoft.com/office/drawing/2014/main" id="{64B4109E-1510-4C23-8B07-2DD1851A0A9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701475" y="1292087"/>
            <a:ext cx="841126" cy="4982052"/>
          </a:xfrm>
          <a:prstGeom prst="rect">
            <a:avLst/>
          </a:prstGeom>
        </p:spPr>
      </p:pic>
      <p:sp>
        <p:nvSpPr>
          <p:cNvPr id="22" name="TextBox 21">
            <a:extLst>
              <a:ext uri="{FF2B5EF4-FFF2-40B4-BE49-F238E27FC236}">
                <a16:creationId xmlns:a16="http://schemas.microsoft.com/office/drawing/2014/main" id="{B9680ACE-3909-4766-AB5A-792DE5B2C19A}"/>
              </a:ext>
            </a:extLst>
          </p:cNvPr>
          <p:cNvSpPr txBox="1"/>
          <p:nvPr/>
        </p:nvSpPr>
        <p:spPr>
          <a:xfrm>
            <a:off x="7542601" y="1292087"/>
            <a:ext cx="4711365" cy="830997"/>
          </a:xfrm>
          <a:prstGeom prst="rect">
            <a:avLst/>
          </a:prstGeom>
          <a:noFill/>
        </p:spPr>
        <p:txBody>
          <a:bodyPr wrap="square" rtlCol="0">
            <a:spAutoFit/>
          </a:bodyPr>
          <a:lstStyle/>
          <a:p>
            <a:pPr algn="ctr"/>
            <a:r>
              <a:rPr lang="en-US" sz="2400" dirty="0">
                <a:solidFill>
                  <a:srgbClr val="FF41A9"/>
                </a:solidFill>
                <a:latin typeface="Roboto Condensed" panose="02000000000000000000" pitchFamily="2" charset="0"/>
                <a:ea typeface="Roboto Condensed" panose="02000000000000000000" pitchFamily="2" charset="0"/>
              </a:rPr>
              <a:t>Provide user friendly interface with useful information and precaution</a:t>
            </a:r>
          </a:p>
        </p:txBody>
      </p:sp>
      <p:sp>
        <p:nvSpPr>
          <p:cNvPr id="23" name="TextBox 22">
            <a:extLst>
              <a:ext uri="{FF2B5EF4-FFF2-40B4-BE49-F238E27FC236}">
                <a16:creationId xmlns:a16="http://schemas.microsoft.com/office/drawing/2014/main" id="{D61613B1-C0D6-4B89-989D-9F3155BB2B34}"/>
              </a:ext>
            </a:extLst>
          </p:cNvPr>
          <p:cNvSpPr txBox="1"/>
          <p:nvPr/>
        </p:nvSpPr>
        <p:spPr>
          <a:xfrm>
            <a:off x="7661927" y="4244624"/>
            <a:ext cx="4423903" cy="461665"/>
          </a:xfrm>
          <a:prstGeom prst="rect">
            <a:avLst/>
          </a:prstGeom>
          <a:noFill/>
        </p:spPr>
        <p:txBody>
          <a:bodyPr wrap="square" rtlCol="0">
            <a:spAutoFit/>
          </a:bodyPr>
          <a:lstStyle/>
          <a:p>
            <a:pPr algn="ctr"/>
            <a:r>
              <a:rPr lang="en-US" sz="2400" dirty="0">
                <a:solidFill>
                  <a:srgbClr val="D563FE"/>
                </a:solidFill>
                <a:latin typeface="Roboto Condensed" panose="02000000000000000000" pitchFamily="2" charset="0"/>
                <a:ea typeface="Roboto Condensed" panose="02000000000000000000" pitchFamily="2" charset="0"/>
              </a:rPr>
              <a:t>Create a CNN model for prediction </a:t>
            </a:r>
          </a:p>
        </p:txBody>
      </p:sp>
      <p:sp>
        <p:nvSpPr>
          <p:cNvPr id="25" name="TextBox 24">
            <a:extLst>
              <a:ext uri="{FF2B5EF4-FFF2-40B4-BE49-F238E27FC236}">
                <a16:creationId xmlns:a16="http://schemas.microsoft.com/office/drawing/2014/main" id="{573E7090-F2E9-44A2-9814-C1FAD09516CF}"/>
              </a:ext>
            </a:extLst>
          </p:cNvPr>
          <p:cNvSpPr txBox="1"/>
          <p:nvPr/>
        </p:nvSpPr>
        <p:spPr>
          <a:xfrm>
            <a:off x="7721352" y="5665728"/>
            <a:ext cx="2544139" cy="461665"/>
          </a:xfrm>
          <a:prstGeom prst="rect">
            <a:avLst/>
          </a:prstGeom>
          <a:noFill/>
        </p:spPr>
        <p:txBody>
          <a:bodyPr wrap="square" rtlCol="0">
            <a:spAutoFit/>
          </a:bodyPr>
          <a:lstStyle/>
          <a:p>
            <a:pPr algn="ctr"/>
            <a:r>
              <a:rPr lang="en-US" sz="2400" dirty="0">
                <a:solidFill>
                  <a:srgbClr val="3AD6FF"/>
                </a:solidFill>
                <a:latin typeface="Roboto Condensed" panose="02000000000000000000" pitchFamily="2" charset="0"/>
                <a:ea typeface="Roboto Condensed" panose="02000000000000000000" pitchFamily="2" charset="0"/>
              </a:rPr>
              <a:t>Maximize accuracy</a:t>
            </a:r>
          </a:p>
        </p:txBody>
      </p:sp>
      <p:sp>
        <p:nvSpPr>
          <p:cNvPr id="26" name="TextBox 25">
            <a:extLst>
              <a:ext uri="{FF2B5EF4-FFF2-40B4-BE49-F238E27FC236}">
                <a16:creationId xmlns:a16="http://schemas.microsoft.com/office/drawing/2014/main" id="{050D5A76-BFBE-45E8-9620-828405282276}"/>
              </a:ext>
            </a:extLst>
          </p:cNvPr>
          <p:cNvSpPr txBox="1"/>
          <p:nvPr/>
        </p:nvSpPr>
        <p:spPr>
          <a:xfrm>
            <a:off x="7721352" y="2831812"/>
            <a:ext cx="2686690" cy="461665"/>
          </a:xfrm>
          <a:prstGeom prst="rect">
            <a:avLst/>
          </a:prstGeom>
          <a:noFill/>
        </p:spPr>
        <p:txBody>
          <a:bodyPr wrap="square" rtlCol="0">
            <a:spAutoFit/>
          </a:bodyPr>
          <a:lstStyle/>
          <a:p>
            <a:pPr algn="ctr"/>
            <a:r>
              <a:rPr lang="en-US" sz="2400" dirty="0">
                <a:solidFill>
                  <a:srgbClr val="5D58FF"/>
                </a:solidFill>
                <a:latin typeface="Roboto Condensed" panose="02000000000000000000" pitchFamily="2" charset="0"/>
                <a:ea typeface="Roboto Condensed" panose="02000000000000000000" pitchFamily="2" charset="0"/>
              </a:rPr>
              <a:t>Find reliable dataset</a:t>
            </a:r>
          </a:p>
        </p:txBody>
      </p:sp>
      <p:grpSp>
        <p:nvGrpSpPr>
          <p:cNvPr id="9" name="Group 8">
            <a:extLst>
              <a:ext uri="{FF2B5EF4-FFF2-40B4-BE49-F238E27FC236}">
                <a16:creationId xmlns:a16="http://schemas.microsoft.com/office/drawing/2014/main" id="{7B0D1761-0D08-4D71-A0AF-037ACBF5F162}"/>
              </a:ext>
            </a:extLst>
          </p:cNvPr>
          <p:cNvGrpSpPr/>
          <p:nvPr/>
        </p:nvGrpSpPr>
        <p:grpSpPr>
          <a:xfrm>
            <a:off x="993915" y="461090"/>
            <a:ext cx="4003357" cy="830997"/>
            <a:chOff x="487017" y="461090"/>
            <a:chExt cx="4003357" cy="830997"/>
          </a:xfrm>
        </p:grpSpPr>
        <p:sp>
          <p:nvSpPr>
            <p:cNvPr id="6" name="TextBox 5">
              <a:extLst>
                <a:ext uri="{FF2B5EF4-FFF2-40B4-BE49-F238E27FC236}">
                  <a16:creationId xmlns:a16="http://schemas.microsoft.com/office/drawing/2014/main" id="{B4C2E45E-35D8-4492-A713-3340F18B35B4}"/>
                </a:ext>
              </a:extLst>
            </p:cNvPr>
            <p:cNvSpPr txBox="1"/>
            <p:nvPr/>
          </p:nvSpPr>
          <p:spPr>
            <a:xfrm>
              <a:off x="487017" y="461090"/>
              <a:ext cx="4003357" cy="830997"/>
            </a:xfrm>
            <a:prstGeom prst="rect">
              <a:avLst/>
            </a:prstGeom>
            <a:noFill/>
          </p:spPr>
          <p:txBody>
            <a:bodyPr wrap="square" rtlCol="0">
              <a:spAutoFit/>
            </a:bodyPr>
            <a:lstStyle/>
            <a:p>
              <a:r>
                <a:rPr lang="en-US" sz="4800" b="1" dirty="0">
                  <a:latin typeface="Manrope" panose="00000506000000000000" pitchFamily="50" charset="0"/>
                </a:rPr>
                <a:t>Objectives</a:t>
              </a:r>
            </a:p>
          </p:txBody>
        </p:sp>
        <p:cxnSp>
          <p:nvCxnSpPr>
            <p:cNvPr id="8" name="Straight Connector 7">
              <a:extLst>
                <a:ext uri="{FF2B5EF4-FFF2-40B4-BE49-F238E27FC236}">
                  <a16:creationId xmlns:a16="http://schemas.microsoft.com/office/drawing/2014/main" id="{3B505AAD-20B6-4979-9DB3-536F5162C7C5}"/>
                </a:ext>
              </a:extLst>
            </p:cNvPr>
            <p:cNvCxnSpPr/>
            <p:nvPr/>
          </p:nvCxnSpPr>
          <p:spPr>
            <a:xfrm>
              <a:off x="646043" y="1143000"/>
              <a:ext cx="331967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151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1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anim calcmode="lin" valueType="num">
                                      <p:cBhvr>
                                        <p:cTn id="18" dur="1000" fill="hold"/>
                                        <p:tgtEl>
                                          <p:spTgt spid="23"/>
                                        </p:tgtEl>
                                        <p:attrNameLst>
                                          <p:attrName>ppt_x</p:attrName>
                                        </p:attrNameLst>
                                      </p:cBhvr>
                                      <p:tavLst>
                                        <p:tav tm="0">
                                          <p:val>
                                            <p:strVal val="#ppt_x"/>
                                          </p:val>
                                        </p:tav>
                                        <p:tav tm="100000">
                                          <p:val>
                                            <p:strVal val="#ppt_x"/>
                                          </p:val>
                                        </p:tav>
                                      </p:tavLst>
                                    </p:anim>
                                    <p:anim calcmode="lin" valueType="num">
                                      <p:cBhvr>
                                        <p:cTn id="19" dur="1000" fill="hold"/>
                                        <p:tgtEl>
                                          <p:spTgt spid="23"/>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2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1000" fill="hold"/>
                                        <p:tgtEl>
                                          <p:spTgt spid="9"/>
                                        </p:tgtEl>
                                        <p:attrNameLst>
                                          <p:attrName>ppt_x</p:attrName>
                                        </p:attrNameLst>
                                      </p:cBhvr>
                                      <p:tavLst>
                                        <p:tav tm="0">
                                          <p:val>
                                            <p:strVal val="0-#ppt_w/2"/>
                                          </p:val>
                                        </p:tav>
                                        <p:tav tm="100000">
                                          <p:val>
                                            <p:strVal val="#ppt_x"/>
                                          </p:val>
                                        </p:tav>
                                      </p:tavLst>
                                    </p:anim>
                                    <p:anim calcmode="lin" valueType="num">
                                      <p:cBhvr additive="base">
                                        <p:cTn id="2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9E01328-AEAB-4DE2-BAA6-3EB501357122}"/>
              </a:ext>
            </a:extLst>
          </p:cNvPr>
          <p:cNvGrpSpPr/>
          <p:nvPr/>
        </p:nvGrpSpPr>
        <p:grpSpPr>
          <a:xfrm>
            <a:off x="0" y="6276179"/>
            <a:ext cx="12192000" cy="403237"/>
            <a:chOff x="0" y="6075349"/>
            <a:chExt cx="11260480" cy="372428"/>
          </a:xfrm>
        </p:grpSpPr>
        <p:sp>
          <p:nvSpPr>
            <p:cNvPr id="55" name="Freeform: Shape 54">
              <a:extLst>
                <a:ext uri="{FF2B5EF4-FFF2-40B4-BE49-F238E27FC236}">
                  <a16:creationId xmlns:a16="http://schemas.microsoft.com/office/drawing/2014/main" id="{8720BFCF-27DB-4BD0-9237-62C04A7A27D3}"/>
                </a:ext>
              </a:extLst>
            </p:cNvPr>
            <p:cNvSpPr/>
            <p:nvPr/>
          </p:nvSpPr>
          <p:spPr>
            <a:xfrm>
              <a:off x="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7" name="Freeform: Shape 56">
              <a:extLst>
                <a:ext uri="{FF2B5EF4-FFF2-40B4-BE49-F238E27FC236}">
                  <a16:creationId xmlns:a16="http://schemas.microsoft.com/office/drawing/2014/main" id="{B5C28BF0-9AB1-46B9-AA3F-0C7D8120A500}"/>
                </a:ext>
              </a:extLst>
            </p:cNvPr>
            <p:cNvSpPr/>
            <p:nvPr/>
          </p:nvSpPr>
          <p:spPr>
            <a:xfrm>
              <a:off x="1881798"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8" name="Freeform: Shape 57">
              <a:extLst>
                <a:ext uri="{FF2B5EF4-FFF2-40B4-BE49-F238E27FC236}">
                  <a16:creationId xmlns:a16="http://schemas.microsoft.com/office/drawing/2014/main" id="{B7182AB3-BCB5-45B1-ABDA-81FDFA408F3A}"/>
                </a:ext>
              </a:extLst>
            </p:cNvPr>
            <p:cNvSpPr/>
            <p:nvPr/>
          </p:nvSpPr>
          <p:spPr>
            <a:xfrm>
              <a:off x="374844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9" name="Freeform: Shape 58">
              <a:extLst>
                <a:ext uri="{FF2B5EF4-FFF2-40B4-BE49-F238E27FC236}">
                  <a16:creationId xmlns:a16="http://schemas.microsoft.com/office/drawing/2014/main" id="{15FC5441-070B-43F0-B658-446F7587FC89}"/>
                </a:ext>
              </a:extLst>
            </p:cNvPr>
            <p:cNvSpPr/>
            <p:nvPr/>
          </p:nvSpPr>
          <p:spPr>
            <a:xfrm>
              <a:off x="5630240"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0" name="Freeform: Shape 59">
              <a:extLst>
                <a:ext uri="{FF2B5EF4-FFF2-40B4-BE49-F238E27FC236}">
                  <a16:creationId xmlns:a16="http://schemas.microsoft.com/office/drawing/2014/main" id="{10CC6862-0C03-43BD-AAFE-1D084DB060A5}"/>
                </a:ext>
              </a:extLst>
            </p:cNvPr>
            <p:cNvSpPr/>
            <p:nvPr/>
          </p:nvSpPr>
          <p:spPr>
            <a:xfrm>
              <a:off x="7496884"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61" name="Freeform: Shape 60">
              <a:extLst>
                <a:ext uri="{FF2B5EF4-FFF2-40B4-BE49-F238E27FC236}">
                  <a16:creationId xmlns:a16="http://schemas.microsoft.com/office/drawing/2014/main" id="{2FC6F57D-3F0C-4196-A66C-F09AB8C313C5}"/>
                </a:ext>
              </a:extLst>
            </p:cNvPr>
            <p:cNvSpPr/>
            <p:nvPr/>
          </p:nvSpPr>
          <p:spPr>
            <a:xfrm>
              <a:off x="9378682" y="6075349"/>
              <a:ext cx="1881798" cy="372428"/>
            </a:xfrm>
            <a:custGeom>
              <a:avLst/>
              <a:gdLst>
                <a:gd name="connsiteX0" fmla="*/ 5579269 w 5600700"/>
                <a:gd name="connsiteY0" fmla="*/ 285274 h 409575"/>
                <a:gd name="connsiteX1" fmla="*/ 5285899 w 5600700"/>
                <a:gd name="connsiteY1" fmla="*/ 285274 h 409575"/>
                <a:gd name="connsiteX2" fmla="*/ 5258277 w 5600700"/>
                <a:gd name="connsiteY2" fmla="*/ 323374 h 409575"/>
                <a:gd name="connsiteX3" fmla="*/ 5218271 w 5600700"/>
                <a:gd name="connsiteY3" fmla="*/ 153829 h 409575"/>
                <a:gd name="connsiteX4" fmla="*/ 5182077 w 5600700"/>
                <a:gd name="connsiteY4" fmla="*/ 285274 h 409575"/>
                <a:gd name="connsiteX5" fmla="*/ 5094446 w 5600700"/>
                <a:gd name="connsiteY5" fmla="*/ 285274 h 409575"/>
                <a:gd name="connsiteX6" fmla="*/ 5081111 w 5600700"/>
                <a:gd name="connsiteY6" fmla="*/ 335756 h 409575"/>
                <a:gd name="connsiteX7" fmla="*/ 5057299 w 5600700"/>
                <a:gd name="connsiteY7" fmla="*/ 277654 h 409575"/>
                <a:gd name="connsiteX8" fmla="*/ 5033486 w 5600700"/>
                <a:gd name="connsiteY8" fmla="*/ 322421 h 409575"/>
                <a:gd name="connsiteX9" fmla="*/ 4988719 w 5600700"/>
                <a:gd name="connsiteY9" fmla="*/ 21431 h 409575"/>
                <a:gd name="connsiteX10" fmla="*/ 4933474 w 5600700"/>
                <a:gd name="connsiteY10" fmla="*/ 393859 h 409575"/>
                <a:gd name="connsiteX11" fmla="*/ 4912519 w 5600700"/>
                <a:gd name="connsiteY11" fmla="*/ 285274 h 409575"/>
                <a:gd name="connsiteX12" fmla="*/ 4686777 w 5600700"/>
                <a:gd name="connsiteY12" fmla="*/ 285274 h 409575"/>
                <a:gd name="connsiteX13" fmla="*/ 4657249 w 5600700"/>
                <a:gd name="connsiteY13" fmla="*/ 344329 h 409575"/>
                <a:gd name="connsiteX14" fmla="*/ 4622006 w 5600700"/>
                <a:gd name="connsiteY14" fmla="*/ 150971 h 409575"/>
                <a:gd name="connsiteX15" fmla="*/ 4579144 w 5600700"/>
                <a:gd name="connsiteY15" fmla="*/ 285274 h 409575"/>
                <a:gd name="connsiteX16" fmla="*/ 4492466 w 5600700"/>
                <a:gd name="connsiteY16" fmla="*/ 285274 h 409575"/>
                <a:gd name="connsiteX17" fmla="*/ 4467702 w 5600700"/>
                <a:gd name="connsiteY17" fmla="*/ 322421 h 409575"/>
                <a:gd name="connsiteX18" fmla="*/ 4441984 w 5600700"/>
                <a:gd name="connsiteY18" fmla="*/ 275749 h 409575"/>
                <a:gd name="connsiteX19" fmla="*/ 4408646 w 5600700"/>
                <a:gd name="connsiteY19" fmla="*/ 336709 h 409575"/>
                <a:gd name="connsiteX20" fmla="*/ 4377214 w 5600700"/>
                <a:gd name="connsiteY20" fmla="*/ 72866 h 409575"/>
                <a:gd name="connsiteX21" fmla="*/ 4336256 w 5600700"/>
                <a:gd name="connsiteY21" fmla="*/ 377666 h 409575"/>
                <a:gd name="connsiteX22" fmla="*/ 4308634 w 5600700"/>
                <a:gd name="connsiteY22" fmla="*/ 285274 h 409575"/>
                <a:gd name="connsiteX23" fmla="*/ 4239102 w 5600700"/>
                <a:gd name="connsiteY23" fmla="*/ 285274 h 409575"/>
                <a:gd name="connsiteX24" fmla="*/ 4210527 w 5600700"/>
                <a:gd name="connsiteY24" fmla="*/ 237649 h 409575"/>
                <a:gd name="connsiteX25" fmla="*/ 4178141 w 5600700"/>
                <a:gd name="connsiteY25" fmla="*/ 285274 h 409575"/>
                <a:gd name="connsiteX26" fmla="*/ 21431 w 5600700"/>
                <a:gd name="connsiteY26" fmla="*/ 285274 h 409575"/>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75874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5196891 w 5196891"/>
                <a:gd name="connsiteY0" fmla="*/ 263843 h 372428"/>
                <a:gd name="connsiteX1" fmla="*/ 4903521 w 5196891"/>
                <a:gd name="connsiteY1" fmla="*/ 263843 h 372428"/>
                <a:gd name="connsiteX2" fmla="*/ 4875899 w 5196891"/>
                <a:gd name="connsiteY2" fmla="*/ 301943 h 372428"/>
                <a:gd name="connsiteX3" fmla="*/ 4835893 w 5196891"/>
                <a:gd name="connsiteY3" fmla="*/ 132398 h 372428"/>
                <a:gd name="connsiteX4" fmla="*/ 4799699 w 5196891"/>
                <a:gd name="connsiteY4" fmla="*/ 263843 h 372428"/>
                <a:gd name="connsiteX5" fmla="*/ 4712068 w 5196891"/>
                <a:gd name="connsiteY5" fmla="*/ 263843 h 372428"/>
                <a:gd name="connsiteX6" fmla="*/ 4698733 w 5196891"/>
                <a:gd name="connsiteY6" fmla="*/ 314325 h 372428"/>
                <a:gd name="connsiteX7" fmla="*/ 4674921 w 5196891"/>
                <a:gd name="connsiteY7" fmla="*/ 256223 h 372428"/>
                <a:gd name="connsiteX8" fmla="*/ 4651108 w 5196891"/>
                <a:gd name="connsiteY8" fmla="*/ 300990 h 372428"/>
                <a:gd name="connsiteX9" fmla="*/ 4606341 w 5196891"/>
                <a:gd name="connsiteY9" fmla="*/ 0 h 372428"/>
                <a:gd name="connsiteX10" fmla="*/ 4551096 w 5196891"/>
                <a:gd name="connsiteY10" fmla="*/ 372428 h 372428"/>
                <a:gd name="connsiteX11" fmla="*/ 4530141 w 5196891"/>
                <a:gd name="connsiteY11" fmla="*/ 263843 h 372428"/>
                <a:gd name="connsiteX12" fmla="*/ 4304399 w 5196891"/>
                <a:gd name="connsiteY12" fmla="*/ 263843 h 372428"/>
                <a:gd name="connsiteX13" fmla="*/ 4274871 w 5196891"/>
                <a:gd name="connsiteY13" fmla="*/ 322898 h 372428"/>
                <a:gd name="connsiteX14" fmla="*/ 4239628 w 5196891"/>
                <a:gd name="connsiteY14" fmla="*/ 129540 h 372428"/>
                <a:gd name="connsiteX15" fmla="*/ 4196766 w 5196891"/>
                <a:gd name="connsiteY15" fmla="*/ 263843 h 372428"/>
                <a:gd name="connsiteX16" fmla="*/ 4110088 w 5196891"/>
                <a:gd name="connsiteY16" fmla="*/ 263843 h 372428"/>
                <a:gd name="connsiteX17" fmla="*/ 4085324 w 5196891"/>
                <a:gd name="connsiteY17" fmla="*/ 300990 h 372428"/>
                <a:gd name="connsiteX18" fmla="*/ 4059606 w 5196891"/>
                <a:gd name="connsiteY18" fmla="*/ 254318 h 372428"/>
                <a:gd name="connsiteX19" fmla="*/ 4026268 w 5196891"/>
                <a:gd name="connsiteY19" fmla="*/ 315278 h 372428"/>
                <a:gd name="connsiteX20" fmla="*/ 3994836 w 5196891"/>
                <a:gd name="connsiteY20" fmla="*/ 51435 h 372428"/>
                <a:gd name="connsiteX21" fmla="*/ 3953878 w 5196891"/>
                <a:gd name="connsiteY21" fmla="*/ 356235 h 372428"/>
                <a:gd name="connsiteX22" fmla="*/ 3926256 w 5196891"/>
                <a:gd name="connsiteY22" fmla="*/ 263843 h 372428"/>
                <a:gd name="connsiteX23" fmla="*/ 3856724 w 5196891"/>
                <a:gd name="connsiteY23" fmla="*/ 263843 h 372428"/>
                <a:gd name="connsiteX24" fmla="*/ 3828149 w 5196891"/>
                <a:gd name="connsiteY24" fmla="*/ 216218 h 372428"/>
                <a:gd name="connsiteX25" fmla="*/ 3795763 w 5196891"/>
                <a:gd name="connsiteY25" fmla="*/ 263843 h 372428"/>
                <a:gd name="connsiteX26" fmla="*/ 0 w 5196891"/>
                <a:gd name="connsiteY26" fmla="*/ 263842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0699 h 372428"/>
                <a:gd name="connsiteX0" fmla="*/ 1881798 w 1881798"/>
                <a:gd name="connsiteY0" fmla="*/ 263843 h 372428"/>
                <a:gd name="connsiteX1" fmla="*/ 1588428 w 1881798"/>
                <a:gd name="connsiteY1" fmla="*/ 263843 h 372428"/>
                <a:gd name="connsiteX2" fmla="*/ 1560806 w 1881798"/>
                <a:gd name="connsiteY2" fmla="*/ 301943 h 372428"/>
                <a:gd name="connsiteX3" fmla="*/ 1520800 w 1881798"/>
                <a:gd name="connsiteY3" fmla="*/ 132398 h 372428"/>
                <a:gd name="connsiteX4" fmla="*/ 1484606 w 1881798"/>
                <a:gd name="connsiteY4" fmla="*/ 263843 h 372428"/>
                <a:gd name="connsiteX5" fmla="*/ 1396975 w 1881798"/>
                <a:gd name="connsiteY5" fmla="*/ 263843 h 372428"/>
                <a:gd name="connsiteX6" fmla="*/ 1383640 w 1881798"/>
                <a:gd name="connsiteY6" fmla="*/ 314325 h 372428"/>
                <a:gd name="connsiteX7" fmla="*/ 1359828 w 1881798"/>
                <a:gd name="connsiteY7" fmla="*/ 256223 h 372428"/>
                <a:gd name="connsiteX8" fmla="*/ 1336015 w 1881798"/>
                <a:gd name="connsiteY8" fmla="*/ 300990 h 372428"/>
                <a:gd name="connsiteX9" fmla="*/ 1291248 w 1881798"/>
                <a:gd name="connsiteY9" fmla="*/ 0 h 372428"/>
                <a:gd name="connsiteX10" fmla="*/ 1236003 w 1881798"/>
                <a:gd name="connsiteY10" fmla="*/ 372428 h 372428"/>
                <a:gd name="connsiteX11" fmla="*/ 1215048 w 1881798"/>
                <a:gd name="connsiteY11" fmla="*/ 263843 h 372428"/>
                <a:gd name="connsiteX12" fmla="*/ 989306 w 1881798"/>
                <a:gd name="connsiteY12" fmla="*/ 263843 h 372428"/>
                <a:gd name="connsiteX13" fmla="*/ 959778 w 1881798"/>
                <a:gd name="connsiteY13" fmla="*/ 322898 h 372428"/>
                <a:gd name="connsiteX14" fmla="*/ 924535 w 1881798"/>
                <a:gd name="connsiteY14" fmla="*/ 129540 h 372428"/>
                <a:gd name="connsiteX15" fmla="*/ 881673 w 1881798"/>
                <a:gd name="connsiteY15" fmla="*/ 263843 h 372428"/>
                <a:gd name="connsiteX16" fmla="*/ 794995 w 1881798"/>
                <a:gd name="connsiteY16" fmla="*/ 263843 h 372428"/>
                <a:gd name="connsiteX17" fmla="*/ 770231 w 1881798"/>
                <a:gd name="connsiteY17" fmla="*/ 300990 h 372428"/>
                <a:gd name="connsiteX18" fmla="*/ 744513 w 1881798"/>
                <a:gd name="connsiteY18" fmla="*/ 254318 h 372428"/>
                <a:gd name="connsiteX19" fmla="*/ 711175 w 1881798"/>
                <a:gd name="connsiteY19" fmla="*/ 315278 h 372428"/>
                <a:gd name="connsiteX20" fmla="*/ 679743 w 1881798"/>
                <a:gd name="connsiteY20" fmla="*/ 51435 h 372428"/>
                <a:gd name="connsiteX21" fmla="*/ 638785 w 1881798"/>
                <a:gd name="connsiteY21" fmla="*/ 356235 h 372428"/>
                <a:gd name="connsiteX22" fmla="*/ 611163 w 1881798"/>
                <a:gd name="connsiteY22" fmla="*/ 263843 h 372428"/>
                <a:gd name="connsiteX23" fmla="*/ 541631 w 1881798"/>
                <a:gd name="connsiteY23" fmla="*/ 263843 h 372428"/>
                <a:gd name="connsiteX24" fmla="*/ 513056 w 1881798"/>
                <a:gd name="connsiteY24" fmla="*/ 216218 h 372428"/>
                <a:gd name="connsiteX25" fmla="*/ 480670 w 1881798"/>
                <a:gd name="connsiteY25" fmla="*/ 263843 h 372428"/>
                <a:gd name="connsiteX26" fmla="*/ 0 w 1881798"/>
                <a:gd name="connsiteY26" fmla="*/ 263842 h 37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1798" h="372428">
                  <a:moveTo>
                    <a:pt x="1881798" y="263843"/>
                  </a:moveTo>
                  <a:lnTo>
                    <a:pt x="1588428" y="263843"/>
                  </a:lnTo>
                  <a:lnTo>
                    <a:pt x="1560806" y="301943"/>
                  </a:lnTo>
                  <a:lnTo>
                    <a:pt x="1520800" y="132398"/>
                  </a:lnTo>
                  <a:lnTo>
                    <a:pt x="1484606" y="263843"/>
                  </a:lnTo>
                  <a:lnTo>
                    <a:pt x="1396975" y="263843"/>
                  </a:lnTo>
                  <a:lnTo>
                    <a:pt x="1383640" y="314325"/>
                  </a:lnTo>
                  <a:lnTo>
                    <a:pt x="1359828" y="256223"/>
                  </a:lnTo>
                  <a:lnTo>
                    <a:pt x="1336015" y="300990"/>
                  </a:lnTo>
                  <a:lnTo>
                    <a:pt x="1291248" y="0"/>
                  </a:lnTo>
                  <a:lnTo>
                    <a:pt x="1236003" y="372428"/>
                  </a:lnTo>
                  <a:lnTo>
                    <a:pt x="1215048" y="263843"/>
                  </a:lnTo>
                  <a:lnTo>
                    <a:pt x="989306" y="263843"/>
                  </a:lnTo>
                  <a:lnTo>
                    <a:pt x="959778" y="322898"/>
                  </a:lnTo>
                  <a:lnTo>
                    <a:pt x="924535" y="129540"/>
                  </a:lnTo>
                  <a:lnTo>
                    <a:pt x="881673" y="263843"/>
                  </a:lnTo>
                  <a:lnTo>
                    <a:pt x="794995" y="263843"/>
                  </a:lnTo>
                  <a:lnTo>
                    <a:pt x="770231" y="300990"/>
                  </a:lnTo>
                  <a:lnTo>
                    <a:pt x="744513" y="254318"/>
                  </a:lnTo>
                  <a:lnTo>
                    <a:pt x="711175" y="315278"/>
                  </a:lnTo>
                  <a:lnTo>
                    <a:pt x="679743" y="51435"/>
                  </a:lnTo>
                  <a:lnTo>
                    <a:pt x="638785" y="356235"/>
                  </a:lnTo>
                  <a:lnTo>
                    <a:pt x="611163" y="263843"/>
                  </a:lnTo>
                  <a:lnTo>
                    <a:pt x="541631" y="263843"/>
                  </a:lnTo>
                  <a:lnTo>
                    <a:pt x="513056" y="216218"/>
                  </a:lnTo>
                  <a:lnTo>
                    <a:pt x="480670" y="263843"/>
                  </a:lnTo>
                  <a:lnTo>
                    <a:pt x="0" y="263842"/>
                  </a:lnTo>
                </a:path>
              </a:pathLst>
            </a:custGeom>
            <a:noFill/>
            <a:ln w="28575"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91" name="Text Placeholder 10">
            <a:extLst>
              <a:ext uri="{FF2B5EF4-FFF2-40B4-BE49-F238E27FC236}">
                <a16:creationId xmlns:a16="http://schemas.microsoft.com/office/drawing/2014/main" id="{B9B333D3-710C-4DC3-B936-7D6BE942A972}"/>
              </a:ext>
            </a:extLst>
          </p:cNvPr>
          <p:cNvSpPr txBox="1">
            <a:spLocks/>
          </p:cNvSpPr>
          <p:nvPr/>
        </p:nvSpPr>
        <p:spPr>
          <a:xfrm>
            <a:off x="625868" y="178584"/>
            <a:ext cx="8574081" cy="75714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4800" b="1" i="0" u="none" strike="noStrike" kern="1200" cap="none" spc="0" normalizeH="0" baseline="0" noProof="0" dirty="0">
                <a:ln>
                  <a:noFill/>
                </a:ln>
                <a:solidFill>
                  <a:srgbClr val="0070C0"/>
                </a:solidFill>
                <a:effectLst/>
                <a:uLnTx/>
                <a:uFillTx/>
                <a:latin typeface="Arial"/>
                <a:cs typeface="Arial" pitchFamily="34" charset="0"/>
              </a:rPr>
              <a:t>Literature Review</a:t>
            </a:r>
          </a:p>
        </p:txBody>
      </p:sp>
      <p:sp>
        <p:nvSpPr>
          <p:cNvPr id="2" name="TextBox 1">
            <a:extLst>
              <a:ext uri="{FF2B5EF4-FFF2-40B4-BE49-F238E27FC236}">
                <a16:creationId xmlns:a16="http://schemas.microsoft.com/office/drawing/2014/main" id="{C06C8F3F-8F27-4E89-A899-191D5CD874BB}"/>
              </a:ext>
            </a:extLst>
          </p:cNvPr>
          <p:cNvSpPr txBox="1"/>
          <p:nvPr/>
        </p:nvSpPr>
        <p:spPr>
          <a:xfrm>
            <a:off x="287080" y="1573381"/>
            <a:ext cx="8425212"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79FFBC"/>
                </a:solidFill>
              </a:rPr>
              <a:t>A deep-learning based framework for automated diagnosis of COVId-19 using X-ray images: </a:t>
            </a:r>
            <a:r>
              <a:rPr lang="en-US" sz="2000" dirty="0">
                <a:solidFill>
                  <a:schemeClr val="tx1">
                    <a:lumMod val="95000"/>
                    <a:lumOff val="5000"/>
                  </a:schemeClr>
                </a:solidFill>
              </a:rPr>
              <a:t>The diagnosis of COVID-19 was done by gold standard RT-PCR which was time consuming, complex in nature and high false negative rate that’s why there was a need of another method increased. Later, the studies had proved the significance of X-ray images for diagnosis.</a:t>
            </a:r>
          </a:p>
          <a:p>
            <a:pPr marL="342900" indent="-342900">
              <a:buFont typeface="Arial" panose="020B0604020202020204" pitchFamily="34" charset="0"/>
              <a:buChar char="•"/>
            </a:pPr>
            <a:r>
              <a:rPr lang="en-US" sz="2000" dirty="0">
                <a:solidFill>
                  <a:srgbClr val="79FFBC"/>
                </a:solidFill>
              </a:rPr>
              <a:t>A web-based Diagnostic Tool for COVID-19 Using Machine Learning on Chest Radiographs (CXR): </a:t>
            </a:r>
            <a:r>
              <a:rPr lang="en-US" sz="2000" dirty="0">
                <a:solidFill>
                  <a:schemeClr val="tx1">
                    <a:lumMod val="95000"/>
                    <a:lumOff val="5000"/>
                  </a:schemeClr>
                </a:solidFill>
              </a:rPr>
              <a:t>Using</a:t>
            </a:r>
            <a:r>
              <a:rPr lang="en-US" sz="2000" dirty="0">
                <a:solidFill>
                  <a:srgbClr val="79FFBC"/>
                </a:solidFill>
              </a:rPr>
              <a:t> </a:t>
            </a:r>
            <a:r>
              <a:rPr lang="en-US" sz="2000" dirty="0">
                <a:solidFill>
                  <a:schemeClr val="tx1">
                    <a:lumMod val="95000"/>
                    <a:lumOff val="5000"/>
                  </a:schemeClr>
                </a:solidFill>
              </a:rPr>
              <a:t>Machine vision on chest radiographs (CXR) the model coronavirus COVID-19 is built.</a:t>
            </a:r>
            <a:r>
              <a:rPr lang="en-US" sz="2000" dirty="0"/>
              <a:t> The model was further successfully validated on CXR images from an independent repository.</a:t>
            </a:r>
          </a:p>
          <a:p>
            <a:pPr marL="342900" indent="-342900">
              <a:buFont typeface="Arial" panose="020B0604020202020204" pitchFamily="34" charset="0"/>
              <a:buChar char="•"/>
            </a:pPr>
            <a:r>
              <a:rPr lang="en-US" sz="2000" dirty="0">
                <a:solidFill>
                  <a:srgbClr val="79FFBC"/>
                </a:solidFill>
              </a:rPr>
              <a:t>COVID-19 Prediction and Detection Using Deep Learning:</a:t>
            </a:r>
            <a:r>
              <a:rPr lang="en-US" sz="2000" dirty="0"/>
              <a:t> In this study, they analyzed the incidence of COVID-19 distribution across the world. They presented an artificial-intelligence technique which was based on deep convolutional neural network (CNN) to detect COVID19 patients using real-world datasets. This system also, examines chest X-ray images to identify such patients.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grpSp>
        <p:nvGrpSpPr>
          <p:cNvPr id="19" name="Group 18">
            <a:extLst>
              <a:ext uri="{FF2B5EF4-FFF2-40B4-BE49-F238E27FC236}">
                <a16:creationId xmlns:a16="http://schemas.microsoft.com/office/drawing/2014/main" id="{E3673B68-6080-4C23-B0E7-D46B7CD94594}"/>
              </a:ext>
            </a:extLst>
          </p:cNvPr>
          <p:cNvGrpSpPr/>
          <p:nvPr/>
        </p:nvGrpSpPr>
        <p:grpSpPr>
          <a:xfrm flipH="1">
            <a:off x="8599010" y="1128167"/>
            <a:ext cx="3111042" cy="4288508"/>
            <a:chOff x="6277020" y="2139413"/>
            <a:chExt cx="3233993" cy="4457995"/>
          </a:xfrm>
        </p:grpSpPr>
        <p:grpSp>
          <p:nvGrpSpPr>
            <p:cNvPr id="20" name="Graphic 71">
              <a:extLst>
                <a:ext uri="{FF2B5EF4-FFF2-40B4-BE49-F238E27FC236}">
                  <a16:creationId xmlns:a16="http://schemas.microsoft.com/office/drawing/2014/main" id="{44F7577A-4530-4E41-8C88-67922F5D636C}"/>
                </a:ext>
              </a:extLst>
            </p:cNvPr>
            <p:cNvGrpSpPr/>
            <p:nvPr/>
          </p:nvGrpSpPr>
          <p:grpSpPr>
            <a:xfrm>
              <a:off x="6277020" y="2139413"/>
              <a:ext cx="3233993" cy="4457995"/>
              <a:chOff x="6277020" y="2139413"/>
              <a:chExt cx="3233993" cy="4457995"/>
            </a:xfrm>
          </p:grpSpPr>
          <p:sp>
            <p:nvSpPr>
              <p:cNvPr id="32" name="Freeform: Shape 31">
                <a:extLst>
                  <a:ext uri="{FF2B5EF4-FFF2-40B4-BE49-F238E27FC236}">
                    <a16:creationId xmlns:a16="http://schemas.microsoft.com/office/drawing/2014/main" id="{7DF3FA69-9514-4749-B67A-C57BEFD46098}"/>
                  </a:ext>
                </a:extLst>
              </p:cNvPr>
              <p:cNvSpPr/>
              <p:nvPr/>
            </p:nvSpPr>
            <p:spPr>
              <a:xfrm>
                <a:off x="7099360" y="2194466"/>
                <a:ext cx="1045418" cy="1664925"/>
              </a:xfrm>
              <a:custGeom>
                <a:avLst/>
                <a:gdLst>
                  <a:gd name="connsiteX0" fmla="*/ 1049314 w 1045418"/>
                  <a:gd name="connsiteY0" fmla="*/ 736645 h 1664925"/>
                  <a:gd name="connsiteX1" fmla="*/ 1001399 w 1045418"/>
                  <a:gd name="connsiteY1" fmla="*/ 335418 h 1664925"/>
                  <a:gd name="connsiteX2" fmla="*/ 836358 w 1045418"/>
                  <a:gd name="connsiteY2" fmla="*/ 106490 h 1664925"/>
                  <a:gd name="connsiteX3" fmla="*/ 543544 w 1045418"/>
                  <a:gd name="connsiteY3" fmla="*/ 497 h 1664925"/>
                  <a:gd name="connsiteX4" fmla="*/ 128765 w 1045418"/>
                  <a:gd name="connsiteY4" fmla="*/ 108910 h 1664925"/>
                  <a:gd name="connsiteX5" fmla="*/ 2444 w 1045418"/>
                  <a:gd name="connsiteY5" fmla="*/ 524174 h 1664925"/>
                  <a:gd name="connsiteX6" fmla="*/ 20835 w 1045418"/>
                  <a:gd name="connsiteY6" fmla="*/ 860063 h 1664925"/>
                  <a:gd name="connsiteX7" fmla="*/ 76978 w 1045418"/>
                  <a:gd name="connsiteY7" fmla="*/ 1026555 h 1664925"/>
                  <a:gd name="connsiteX8" fmla="*/ 139897 w 1045418"/>
                  <a:gd name="connsiteY8" fmla="*/ 1157233 h 1664925"/>
                  <a:gd name="connsiteX9" fmla="*/ 170872 w 1045418"/>
                  <a:gd name="connsiteY9" fmla="*/ 1224023 h 1664925"/>
                  <a:gd name="connsiteX10" fmla="*/ 160708 w 1045418"/>
                  <a:gd name="connsiteY10" fmla="*/ 1293718 h 1664925"/>
                  <a:gd name="connsiteX11" fmla="*/ 162644 w 1045418"/>
                  <a:gd name="connsiteY11" fmla="*/ 1344537 h 1664925"/>
                  <a:gd name="connsiteX12" fmla="*/ 628727 w 1045418"/>
                  <a:gd name="connsiteY12" fmla="*/ 1667358 h 1664925"/>
                  <a:gd name="connsiteX13" fmla="*/ 641794 w 1045418"/>
                  <a:gd name="connsiteY13" fmla="*/ 1667842 h 1664925"/>
                  <a:gd name="connsiteX14" fmla="*/ 709069 w 1045418"/>
                  <a:gd name="connsiteY14" fmla="*/ 1660098 h 1664925"/>
                  <a:gd name="connsiteX15" fmla="*/ 816999 w 1045418"/>
                  <a:gd name="connsiteY15" fmla="*/ 1529905 h 1664925"/>
                  <a:gd name="connsiteX16" fmla="*/ 812643 w 1045418"/>
                  <a:gd name="connsiteY16" fmla="*/ 1453434 h 1664925"/>
                  <a:gd name="connsiteX17" fmla="*/ 826195 w 1045418"/>
                  <a:gd name="connsiteY17" fmla="*/ 1341149 h 1664925"/>
                  <a:gd name="connsiteX18" fmla="*/ 826195 w 1045418"/>
                  <a:gd name="connsiteY18" fmla="*/ 1341149 h 1664925"/>
                  <a:gd name="connsiteX19" fmla="*/ 826195 w 1045418"/>
                  <a:gd name="connsiteY19" fmla="*/ 1341149 h 1664925"/>
                  <a:gd name="connsiteX20" fmla="*/ 891533 w 1045418"/>
                  <a:gd name="connsiteY20" fmla="*/ 1252579 h 1664925"/>
                  <a:gd name="connsiteX21" fmla="*/ 987363 w 1045418"/>
                  <a:gd name="connsiteY21" fmla="*/ 1030911 h 1664925"/>
                  <a:gd name="connsiteX22" fmla="*/ 996559 w 1045418"/>
                  <a:gd name="connsiteY22" fmla="*/ 986868 h 1664925"/>
                  <a:gd name="connsiteX23" fmla="*/ 998011 w 1045418"/>
                  <a:gd name="connsiteY23" fmla="*/ 975252 h 1664925"/>
                  <a:gd name="connsiteX24" fmla="*/ 1049314 w 1045418"/>
                  <a:gd name="connsiteY24" fmla="*/ 736645 h 166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45418" h="1664925">
                    <a:moveTo>
                      <a:pt x="1049314" y="736645"/>
                    </a:moveTo>
                    <a:cubicBezTo>
                      <a:pt x="1050282" y="669855"/>
                      <a:pt x="1033826" y="406080"/>
                      <a:pt x="1001399" y="335418"/>
                    </a:cubicBezTo>
                    <a:cubicBezTo>
                      <a:pt x="989299" y="309282"/>
                      <a:pt x="862010" y="119558"/>
                      <a:pt x="836358" y="106490"/>
                    </a:cubicBezTo>
                    <a:cubicBezTo>
                      <a:pt x="732301" y="51800"/>
                      <a:pt x="641310" y="1949"/>
                      <a:pt x="543544" y="497"/>
                    </a:cubicBezTo>
                    <a:cubicBezTo>
                      <a:pt x="462234" y="-955"/>
                      <a:pt x="236211" y="-6279"/>
                      <a:pt x="128765" y="108910"/>
                    </a:cubicBezTo>
                    <a:cubicBezTo>
                      <a:pt x="94402" y="146178"/>
                      <a:pt x="16963" y="407532"/>
                      <a:pt x="2444" y="524174"/>
                    </a:cubicBezTo>
                    <a:cubicBezTo>
                      <a:pt x="-7236" y="622424"/>
                      <a:pt x="14543" y="769557"/>
                      <a:pt x="20835" y="860063"/>
                    </a:cubicBezTo>
                    <a:cubicBezTo>
                      <a:pt x="23739" y="901202"/>
                      <a:pt x="74074" y="1016876"/>
                      <a:pt x="76978" y="1026555"/>
                    </a:cubicBezTo>
                    <a:cubicBezTo>
                      <a:pt x="78430" y="1028491"/>
                      <a:pt x="139897" y="1157233"/>
                      <a:pt x="139897" y="1157233"/>
                    </a:cubicBezTo>
                    <a:cubicBezTo>
                      <a:pt x="148125" y="1166428"/>
                      <a:pt x="169420" y="1222087"/>
                      <a:pt x="170872" y="1224023"/>
                    </a:cubicBezTo>
                    <a:cubicBezTo>
                      <a:pt x="163128" y="1258870"/>
                      <a:pt x="163612" y="1279198"/>
                      <a:pt x="160708" y="1293718"/>
                    </a:cubicBezTo>
                    <a:cubicBezTo>
                      <a:pt x="158288" y="1312109"/>
                      <a:pt x="141833" y="1330017"/>
                      <a:pt x="162644" y="1344537"/>
                    </a:cubicBezTo>
                    <a:cubicBezTo>
                      <a:pt x="182004" y="1358088"/>
                      <a:pt x="620499" y="1665906"/>
                      <a:pt x="628727" y="1667358"/>
                    </a:cubicBezTo>
                    <a:cubicBezTo>
                      <a:pt x="634050" y="1669294"/>
                      <a:pt x="638406" y="1669294"/>
                      <a:pt x="641794" y="1667842"/>
                    </a:cubicBezTo>
                    <a:cubicBezTo>
                      <a:pt x="652926" y="1670262"/>
                      <a:pt x="690193" y="1660098"/>
                      <a:pt x="709069" y="1660098"/>
                    </a:cubicBezTo>
                    <a:cubicBezTo>
                      <a:pt x="720685" y="1660098"/>
                      <a:pt x="801027" y="1551200"/>
                      <a:pt x="816999" y="1529905"/>
                    </a:cubicBezTo>
                    <a:cubicBezTo>
                      <a:pt x="812643" y="1499414"/>
                      <a:pt x="813127" y="1493606"/>
                      <a:pt x="812643" y="1453434"/>
                    </a:cubicBezTo>
                    <a:cubicBezTo>
                      <a:pt x="811675" y="1415683"/>
                      <a:pt x="801995" y="1375996"/>
                      <a:pt x="826195" y="1341149"/>
                    </a:cubicBezTo>
                    <a:cubicBezTo>
                      <a:pt x="826195" y="1341149"/>
                      <a:pt x="826195" y="1341149"/>
                      <a:pt x="826195" y="1341149"/>
                    </a:cubicBezTo>
                    <a:cubicBezTo>
                      <a:pt x="826195" y="1341149"/>
                      <a:pt x="826195" y="1341149"/>
                      <a:pt x="826195" y="1341149"/>
                    </a:cubicBezTo>
                    <a:cubicBezTo>
                      <a:pt x="831518" y="1332921"/>
                      <a:pt x="880885" y="1264194"/>
                      <a:pt x="891533" y="1252579"/>
                    </a:cubicBezTo>
                    <a:cubicBezTo>
                      <a:pt x="935092" y="1183852"/>
                      <a:pt x="969939" y="1110770"/>
                      <a:pt x="987363" y="1030911"/>
                    </a:cubicBezTo>
                    <a:cubicBezTo>
                      <a:pt x="989783" y="1015908"/>
                      <a:pt x="992687" y="1001388"/>
                      <a:pt x="996559" y="986868"/>
                    </a:cubicBezTo>
                    <a:cubicBezTo>
                      <a:pt x="997527" y="982996"/>
                      <a:pt x="998011" y="979124"/>
                      <a:pt x="998011" y="975252"/>
                    </a:cubicBezTo>
                    <a:cubicBezTo>
                      <a:pt x="1005271" y="937501"/>
                      <a:pt x="1043506" y="800048"/>
                      <a:pt x="1049314" y="736645"/>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1B66AB1-5C40-4BBC-9B8B-13E7FC08488B}"/>
                  </a:ext>
                </a:extLst>
              </p:cNvPr>
              <p:cNvSpPr/>
              <p:nvPr/>
            </p:nvSpPr>
            <p:spPr>
              <a:xfrm>
                <a:off x="7251736" y="3408810"/>
                <a:ext cx="648547" cy="450111"/>
              </a:xfrm>
              <a:custGeom>
                <a:avLst/>
                <a:gdLst>
                  <a:gd name="connsiteX0" fmla="*/ 20917 w 648546"/>
                  <a:gd name="connsiteY0" fmla="*/ 0 h 450110"/>
                  <a:gd name="connsiteX1" fmla="*/ 76092 w 648546"/>
                  <a:gd name="connsiteY1" fmla="*/ 67275 h 450110"/>
                  <a:gd name="connsiteX2" fmla="*/ 223709 w 648546"/>
                  <a:gd name="connsiteY2" fmla="*/ 193596 h 450110"/>
                  <a:gd name="connsiteX3" fmla="*/ 359710 w 648546"/>
                  <a:gd name="connsiteY3" fmla="*/ 243447 h 450110"/>
                  <a:gd name="connsiteX4" fmla="*/ 631228 w 648546"/>
                  <a:gd name="connsiteY4" fmla="*/ 175204 h 450110"/>
                  <a:gd name="connsiteX5" fmla="*/ 650588 w 648546"/>
                  <a:gd name="connsiteY5" fmla="*/ 165524 h 450110"/>
                  <a:gd name="connsiteX6" fmla="*/ 505875 w 648546"/>
                  <a:gd name="connsiteY6" fmla="*/ 431719 h 450110"/>
                  <a:gd name="connsiteX7" fmla="*/ 476351 w 648546"/>
                  <a:gd name="connsiteY7" fmla="*/ 453014 h 450110"/>
                  <a:gd name="connsiteX8" fmla="*/ 10269 w 648546"/>
                  <a:gd name="connsiteY8" fmla="*/ 130193 h 450110"/>
                  <a:gd name="connsiteX9" fmla="*/ 8333 w 648546"/>
                  <a:gd name="connsiteY9" fmla="*/ 79374 h 450110"/>
                  <a:gd name="connsiteX10" fmla="*/ 20917 w 648546"/>
                  <a:gd name="connsiteY10" fmla="*/ 0 h 45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546" h="450110">
                    <a:moveTo>
                      <a:pt x="20917" y="0"/>
                    </a:moveTo>
                    <a:cubicBezTo>
                      <a:pt x="40760" y="25167"/>
                      <a:pt x="64960" y="53723"/>
                      <a:pt x="76092" y="67275"/>
                    </a:cubicBezTo>
                    <a:cubicBezTo>
                      <a:pt x="124975" y="126321"/>
                      <a:pt x="162726" y="148101"/>
                      <a:pt x="223709" y="193596"/>
                    </a:cubicBezTo>
                    <a:cubicBezTo>
                      <a:pt x="262912" y="222635"/>
                      <a:pt x="309375" y="237155"/>
                      <a:pt x="359710" y="243447"/>
                    </a:cubicBezTo>
                    <a:cubicBezTo>
                      <a:pt x="459412" y="255063"/>
                      <a:pt x="547498" y="224571"/>
                      <a:pt x="631228" y="175204"/>
                    </a:cubicBezTo>
                    <a:cubicBezTo>
                      <a:pt x="637520" y="171332"/>
                      <a:pt x="644296" y="168428"/>
                      <a:pt x="650588" y="165524"/>
                    </a:cubicBezTo>
                    <a:cubicBezTo>
                      <a:pt x="634132" y="199888"/>
                      <a:pt x="550886" y="352345"/>
                      <a:pt x="505875" y="431719"/>
                    </a:cubicBezTo>
                    <a:cubicBezTo>
                      <a:pt x="498131" y="445755"/>
                      <a:pt x="493775" y="458822"/>
                      <a:pt x="476351" y="453014"/>
                    </a:cubicBezTo>
                    <a:cubicBezTo>
                      <a:pt x="468124" y="451563"/>
                      <a:pt x="29629" y="143745"/>
                      <a:pt x="10269" y="130193"/>
                    </a:cubicBezTo>
                    <a:cubicBezTo>
                      <a:pt x="-10543" y="115674"/>
                      <a:pt x="6397" y="97766"/>
                      <a:pt x="8333" y="79374"/>
                    </a:cubicBezTo>
                    <a:cubicBezTo>
                      <a:pt x="11721" y="62919"/>
                      <a:pt x="16561" y="46463"/>
                      <a:pt x="20917" y="0"/>
                    </a:cubicBezTo>
                    <a:close/>
                  </a:path>
                </a:pathLst>
              </a:custGeom>
              <a:solidFill>
                <a:schemeClr val="accent2">
                  <a:lumMod val="60000"/>
                  <a:lumOff val="40000"/>
                </a:schemeClr>
              </a:solidFill>
              <a:ln w="483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8CB708F3-2E72-48E2-B24B-C1C6B1C01AC3}"/>
                  </a:ext>
                </a:extLst>
              </p:cNvPr>
              <p:cNvSpPr/>
              <p:nvPr/>
            </p:nvSpPr>
            <p:spPr>
              <a:xfrm>
                <a:off x="8924727" y="6462742"/>
                <a:ext cx="14520" cy="43559"/>
              </a:xfrm>
              <a:custGeom>
                <a:avLst/>
                <a:gdLst>
                  <a:gd name="connsiteX0" fmla="*/ 10915 w 14519"/>
                  <a:gd name="connsiteY0" fmla="*/ 45539 h 43559"/>
                  <a:gd name="connsiteX1" fmla="*/ 751 w 14519"/>
                  <a:gd name="connsiteY1" fmla="*/ 13112 h 43559"/>
                  <a:gd name="connsiteX2" fmla="*/ 6075 w 14519"/>
                  <a:gd name="connsiteY2" fmla="*/ 1012 h 43559"/>
                  <a:gd name="connsiteX3" fmla="*/ 12366 w 14519"/>
                  <a:gd name="connsiteY3" fmla="*/ 528 h 43559"/>
                  <a:gd name="connsiteX4" fmla="*/ 13819 w 14519"/>
                  <a:gd name="connsiteY4" fmla="*/ 13595 h 43559"/>
                  <a:gd name="connsiteX5" fmla="*/ 10915 w 14519"/>
                  <a:gd name="connsiteY5" fmla="*/ 45539 h 4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19" h="43559">
                    <a:moveTo>
                      <a:pt x="10915" y="45539"/>
                    </a:moveTo>
                    <a:cubicBezTo>
                      <a:pt x="267" y="35859"/>
                      <a:pt x="5107" y="23275"/>
                      <a:pt x="751" y="13112"/>
                    </a:cubicBezTo>
                    <a:cubicBezTo>
                      <a:pt x="-1669" y="8272"/>
                      <a:pt x="2203" y="3916"/>
                      <a:pt x="6075" y="1012"/>
                    </a:cubicBezTo>
                    <a:cubicBezTo>
                      <a:pt x="7527" y="44"/>
                      <a:pt x="11399" y="-440"/>
                      <a:pt x="12366" y="528"/>
                    </a:cubicBezTo>
                    <a:cubicBezTo>
                      <a:pt x="15754" y="4399"/>
                      <a:pt x="17691" y="10207"/>
                      <a:pt x="13819" y="13595"/>
                    </a:cubicBezTo>
                    <a:cubicBezTo>
                      <a:pt x="2203" y="23275"/>
                      <a:pt x="21079" y="34407"/>
                      <a:pt x="10915" y="45539"/>
                    </a:cubicBezTo>
                    <a:close/>
                  </a:path>
                </a:pathLst>
              </a:custGeom>
              <a:solidFill>
                <a:srgbClr val="EDF7F6"/>
              </a:solidFill>
              <a:ln w="483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3C3A70-F6D0-4910-AAAA-3801C2BCE0A7}"/>
                  </a:ext>
                </a:extLst>
              </p:cNvPr>
              <p:cNvSpPr/>
              <p:nvPr/>
            </p:nvSpPr>
            <p:spPr>
              <a:xfrm>
                <a:off x="8902315" y="6372764"/>
                <a:ext cx="14520" cy="24199"/>
              </a:xfrm>
              <a:custGeom>
                <a:avLst/>
                <a:gdLst>
                  <a:gd name="connsiteX0" fmla="*/ 5739 w 14519"/>
                  <a:gd name="connsiteY0" fmla="*/ 0 h 24199"/>
                  <a:gd name="connsiteX1" fmla="*/ 15903 w 14519"/>
                  <a:gd name="connsiteY1" fmla="*/ 16940 h 24199"/>
                  <a:gd name="connsiteX2" fmla="*/ 11063 w 14519"/>
                  <a:gd name="connsiteY2" fmla="*/ 28072 h 24199"/>
                  <a:gd name="connsiteX3" fmla="*/ 899 w 14519"/>
                  <a:gd name="connsiteY3" fmla="*/ 11616 h 24199"/>
                  <a:gd name="connsiteX4" fmla="*/ 5739 w 14519"/>
                  <a:gd name="connsiteY4" fmla="*/ 0 h 2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 h="24199">
                    <a:moveTo>
                      <a:pt x="5739" y="0"/>
                    </a:moveTo>
                    <a:cubicBezTo>
                      <a:pt x="13967" y="2420"/>
                      <a:pt x="15419" y="9680"/>
                      <a:pt x="15903" y="16940"/>
                    </a:cubicBezTo>
                    <a:cubicBezTo>
                      <a:pt x="16387" y="20812"/>
                      <a:pt x="18807" y="28072"/>
                      <a:pt x="11063" y="28072"/>
                    </a:cubicBezTo>
                    <a:cubicBezTo>
                      <a:pt x="899" y="27587"/>
                      <a:pt x="2351" y="18392"/>
                      <a:pt x="899" y="11616"/>
                    </a:cubicBezTo>
                    <a:cubicBezTo>
                      <a:pt x="-553" y="6776"/>
                      <a:pt x="-1037" y="2420"/>
                      <a:pt x="5739" y="0"/>
                    </a:cubicBezTo>
                    <a:close/>
                  </a:path>
                </a:pathLst>
              </a:custGeom>
              <a:solidFill>
                <a:srgbClr val="EDF7F6"/>
              </a:solidFill>
              <a:ln w="483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7B4CFD3-CDC8-439D-BA79-FFED0844CA06}"/>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DF6B3B4B-B675-4FE0-9224-A882FDA3F6A2}"/>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C37FA353-EAF8-48FA-9663-AFEA3D419741}"/>
                  </a:ext>
                </a:extLst>
              </p:cNvPr>
              <p:cNvSpPr/>
              <p:nvPr/>
            </p:nvSpPr>
            <p:spPr>
              <a:xfrm>
                <a:off x="8921980" y="6431327"/>
                <a:ext cx="4840" cy="19360"/>
              </a:xfrm>
              <a:custGeom>
                <a:avLst/>
                <a:gdLst>
                  <a:gd name="connsiteX0" fmla="*/ 3982 w 4839"/>
                  <a:gd name="connsiteY0" fmla="*/ 0 h 19359"/>
                  <a:gd name="connsiteX1" fmla="*/ 8338 w 4839"/>
                  <a:gd name="connsiteY1" fmla="*/ 19360 h 19359"/>
                  <a:gd name="connsiteX2" fmla="*/ 3982 w 4839"/>
                  <a:gd name="connsiteY2" fmla="*/ 0 h 19359"/>
                </a:gdLst>
                <a:ahLst/>
                <a:cxnLst>
                  <a:cxn ang="0">
                    <a:pos x="connsiteX0" y="connsiteY0"/>
                  </a:cxn>
                  <a:cxn ang="0">
                    <a:pos x="connsiteX1" y="connsiteY1"/>
                  </a:cxn>
                  <a:cxn ang="0">
                    <a:pos x="connsiteX2" y="connsiteY2"/>
                  </a:cxn>
                </a:cxnLst>
                <a:rect l="l" t="t" r="r" b="b"/>
                <a:pathLst>
                  <a:path w="4839" h="19359">
                    <a:moveTo>
                      <a:pt x="3982" y="0"/>
                    </a:moveTo>
                    <a:cubicBezTo>
                      <a:pt x="5918" y="7744"/>
                      <a:pt x="10758" y="12584"/>
                      <a:pt x="8338" y="19360"/>
                    </a:cubicBezTo>
                    <a:cubicBezTo>
                      <a:pt x="110" y="15488"/>
                      <a:pt x="-3278" y="11132"/>
                      <a:pt x="3982" y="0"/>
                    </a:cubicBezTo>
                    <a:close/>
                  </a:path>
                </a:pathLst>
              </a:custGeom>
              <a:solidFill>
                <a:srgbClr val="EDF7F6"/>
              </a:solidFill>
              <a:ln w="483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954163F-9AC0-45CB-BA39-C0256893DE67}"/>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32ED01C-B028-4FA8-8042-A7398E10FD92}"/>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F291ECE-0204-49DB-B528-C37344CC3A90}"/>
                  </a:ext>
                </a:extLst>
              </p:cNvPr>
              <p:cNvSpPr/>
              <p:nvPr/>
            </p:nvSpPr>
            <p:spPr>
              <a:xfrm>
                <a:off x="6277085" y="2139788"/>
                <a:ext cx="4840" cy="4840"/>
              </a:xfrm>
              <a:custGeom>
                <a:avLst/>
                <a:gdLst/>
                <a:ahLst/>
                <a:cxnLst/>
                <a:rect l="l" t="t" r="r" b="b"/>
                <a:pathLst>
                  <a:path/>
                </a:pathLst>
              </a:custGeom>
              <a:solidFill>
                <a:srgbClr val="EDF7F6"/>
              </a:solidFill>
              <a:ln w="483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850B525-7146-429B-96B8-42193AB1204E}"/>
                  </a:ext>
                </a:extLst>
              </p:cNvPr>
              <p:cNvSpPr/>
              <p:nvPr/>
            </p:nvSpPr>
            <p:spPr>
              <a:xfrm>
                <a:off x="7171701" y="3473664"/>
                <a:ext cx="982500" cy="1432610"/>
              </a:xfrm>
              <a:custGeom>
                <a:avLst/>
                <a:gdLst>
                  <a:gd name="connsiteX0" fmla="*/ 774182 w 982499"/>
                  <a:gd name="connsiteY0" fmla="*/ 264742 h 1432610"/>
                  <a:gd name="connsiteX1" fmla="*/ 743690 w 982499"/>
                  <a:gd name="connsiteY1" fmla="*/ 246835 h 1432610"/>
                  <a:gd name="connsiteX2" fmla="*/ 673028 w 982499"/>
                  <a:gd name="connsiteY2" fmla="*/ 339277 h 1432610"/>
                  <a:gd name="connsiteX3" fmla="*/ 613497 w 982499"/>
                  <a:gd name="connsiteY3" fmla="*/ 375576 h 1432610"/>
                  <a:gd name="connsiteX4" fmla="*/ 569938 w 982499"/>
                  <a:gd name="connsiteY4" fmla="*/ 387676 h 1432610"/>
                  <a:gd name="connsiteX5" fmla="*/ 523959 w 982499"/>
                  <a:gd name="connsiteY5" fmla="*/ 367832 h 1432610"/>
                  <a:gd name="connsiteX6" fmla="*/ 203558 w 982499"/>
                  <a:gd name="connsiteY6" fmla="*/ 142777 h 1432610"/>
                  <a:gd name="connsiteX7" fmla="*/ 87884 w 982499"/>
                  <a:gd name="connsiteY7" fmla="*/ 59531 h 1432610"/>
                  <a:gd name="connsiteX8" fmla="*/ 80140 w 982499"/>
                  <a:gd name="connsiteY8" fmla="*/ 36783 h 1432610"/>
                  <a:gd name="connsiteX9" fmla="*/ 89820 w 982499"/>
                  <a:gd name="connsiteY9" fmla="*/ 0 h 1432610"/>
                  <a:gd name="connsiteX10" fmla="*/ 53521 w 982499"/>
                  <a:gd name="connsiteY10" fmla="*/ 27587 h 1432610"/>
                  <a:gd name="connsiteX11" fmla="*/ 29321 w 982499"/>
                  <a:gd name="connsiteY11" fmla="*/ 66307 h 1432610"/>
                  <a:gd name="connsiteX12" fmla="*/ 5122 w 982499"/>
                  <a:gd name="connsiteY12" fmla="*/ 158265 h 1432610"/>
                  <a:gd name="connsiteX13" fmla="*/ 394250 w 982499"/>
                  <a:gd name="connsiteY13" fmla="*/ 616119 h 1432610"/>
                  <a:gd name="connsiteX14" fmla="*/ 678836 w 982499"/>
                  <a:gd name="connsiteY14" fmla="*/ 999439 h 1432610"/>
                  <a:gd name="connsiteX15" fmla="*/ 982781 w 982499"/>
                  <a:gd name="connsiteY15" fmla="*/ 1436966 h 1432610"/>
                  <a:gd name="connsiteX16" fmla="*/ 889371 w 982499"/>
                  <a:gd name="connsiteY16" fmla="*/ 972820 h 1432610"/>
                  <a:gd name="connsiteX17" fmla="*/ 774182 w 982499"/>
                  <a:gd name="connsiteY17" fmla="*/ 264742 h 143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2499" h="1432610">
                    <a:moveTo>
                      <a:pt x="774182" y="264742"/>
                    </a:moveTo>
                    <a:cubicBezTo>
                      <a:pt x="772730" y="262806"/>
                      <a:pt x="755306" y="244899"/>
                      <a:pt x="743690" y="246835"/>
                    </a:cubicBezTo>
                    <a:cubicBezTo>
                      <a:pt x="720943" y="263775"/>
                      <a:pt x="675448" y="334921"/>
                      <a:pt x="673028" y="339277"/>
                    </a:cubicBezTo>
                    <a:cubicBezTo>
                      <a:pt x="660444" y="363476"/>
                      <a:pt x="643021" y="377028"/>
                      <a:pt x="613497" y="375576"/>
                    </a:cubicBezTo>
                    <a:cubicBezTo>
                      <a:pt x="598493" y="374608"/>
                      <a:pt x="583006" y="379448"/>
                      <a:pt x="569938" y="387676"/>
                    </a:cubicBezTo>
                    <a:cubicBezTo>
                      <a:pt x="565098" y="389128"/>
                      <a:pt x="532187" y="373640"/>
                      <a:pt x="523959" y="367832"/>
                    </a:cubicBezTo>
                    <a:cubicBezTo>
                      <a:pt x="516699" y="362992"/>
                      <a:pt x="256312" y="179076"/>
                      <a:pt x="203558" y="142777"/>
                    </a:cubicBezTo>
                    <a:cubicBezTo>
                      <a:pt x="203558" y="142777"/>
                      <a:pt x="108211" y="73083"/>
                      <a:pt x="87884" y="59531"/>
                    </a:cubicBezTo>
                    <a:cubicBezTo>
                      <a:pt x="79656" y="53723"/>
                      <a:pt x="77236" y="46947"/>
                      <a:pt x="80140" y="36783"/>
                    </a:cubicBezTo>
                    <a:cubicBezTo>
                      <a:pt x="82076" y="29039"/>
                      <a:pt x="101436" y="1452"/>
                      <a:pt x="89820" y="0"/>
                    </a:cubicBezTo>
                    <a:cubicBezTo>
                      <a:pt x="86432" y="0"/>
                      <a:pt x="63200" y="22747"/>
                      <a:pt x="53521" y="27587"/>
                    </a:cubicBezTo>
                    <a:cubicBezTo>
                      <a:pt x="39485" y="36783"/>
                      <a:pt x="34645" y="51787"/>
                      <a:pt x="29321" y="66307"/>
                    </a:cubicBezTo>
                    <a:cubicBezTo>
                      <a:pt x="27385" y="80342"/>
                      <a:pt x="-14238" y="137937"/>
                      <a:pt x="5122" y="158265"/>
                    </a:cubicBezTo>
                    <a:cubicBezTo>
                      <a:pt x="136283" y="296202"/>
                      <a:pt x="264540" y="477214"/>
                      <a:pt x="394250" y="616119"/>
                    </a:cubicBezTo>
                    <a:cubicBezTo>
                      <a:pt x="461040" y="687266"/>
                      <a:pt x="648828" y="955396"/>
                      <a:pt x="678836" y="999439"/>
                    </a:cubicBezTo>
                    <a:cubicBezTo>
                      <a:pt x="683676" y="999439"/>
                      <a:pt x="929058" y="1381791"/>
                      <a:pt x="982781" y="1436966"/>
                    </a:cubicBezTo>
                    <a:cubicBezTo>
                      <a:pt x="950354" y="1229334"/>
                      <a:pt x="888403" y="974272"/>
                      <a:pt x="889371" y="972820"/>
                    </a:cubicBezTo>
                    <a:cubicBezTo>
                      <a:pt x="890339" y="950072"/>
                      <a:pt x="780474" y="346537"/>
                      <a:pt x="774182" y="264742"/>
                    </a:cubicBezTo>
                    <a:close/>
                  </a:path>
                </a:pathLst>
              </a:custGeom>
              <a:solidFill>
                <a:schemeClr val="accent1"/>
              </a:solidFill>
              <a:ln w="483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22C9A7B-36DC-49F7-9B63-7215919482B5}"/>
                  </a:ext>
                </a:extLst>
              </p:cNvPr>
              <p:cNvSpPr/>
              <p:nvPr/>
            </p:nvSpPr>
            <p:spPr>
              <a:xfrm>
                <a:off x="7690572" y="3865948"/>
                <a:ext cx="469470" cy="1059938"/>
              </a:xfrm>
              <a:custGeom>
                <a:avLst/>
                <a:gdLst>
                  <a:gd name="connsiteX0" fmla="*/ 154157 w 469470"/>
                  <a:gd name="connsiteY0" fmla="*/ 524393 h 1059937"/>
                  <a:gd name="connsiteX1" fmla="*/ 96562 w 469470"/>
                  <a:gd name="connsiteY1" fmla="*/ 234483 h 1059937"/>
                  <a:gd name="connsiteX2" fmla="*/ 82526 w 469470"/>
                  <a:gd name="connsiteY2" fmla="*/ 212703 h 1059937"/>
                  <a:gd name="connsiteX3" fmla="*/ 9444 w 469470"/>
                  <a:gd name="connsiteY3" fmla="*/ 139137 h 1059937"/>
                  <a:gd name="connsiteX4" fmla="*/ 4120 w 469470"/>
                  <a:gd name="connsiteY4" fmla="*/ 107678 h 1059937"/>
                  <a:gd name="connsiteX5" fmla="*/ 22512 w 469470"/>
                  <a:gd name="connsiteY5" fmla="*/ 63151 h 1059937"/>
                  <a:gd name="connsiteX6" fmla="*/ 84462 w 469470"/>
                  <a:gd name="connsiteY6" fmla="*/ 13300 h 1059937"/>
                  <a:gd name="connsiteX7" fmla="*/ 156577 w 469470"/>
                  <a:gd name="connsiteY7" fmla="*/ 232 h 1059937"/>
                  <a:gd name="connsiteX8" fmla="*/ 203040 w 469470"/>
                  <a:gd name="connsiteY8" fmla="*/ 31207 h 1059937"/>
                  <a:gd name="connsiteX9" fmla="*/ 223367 w 469470"/>
                  <a:gd name="connsiteY9" fmla="*/ 182212 h 1059937"/>
                  <a:gd name="connsiteX10" fmla="*/ 249987 w 469470"/>
                  <a:gd name="connsiteY10" fmla="*/ 277558 h 1059937"/>
                  <a:gd name="connsiteX11" fmla="*/ 327909 w 469470"/>
                  <a:gd name="connsiteY11" fmla="*/ 432435 h 1059937"/>
                  <a:gd name="connsiteX12" fmla="*/ 441163 w 469470"/>
                  <a:gd name="connsiteY12" fmla="*/ 846246 h 1059937"/>
                  <a:gd name="connsiteX13" fmla="*/ 472622 w 469470"/>
                  <a:gd name="connsiteY13" fmla="*/ 1062106 h 1059937"/>
                  <a:gd name="connsiteX14" fmla="*/ 169160 w 469470"/>
                  <a:gd name="connsiteY14" fmla="*/ 609091 h 1059937"/>
                  <a:gd name="connsiteX15" fmla="*/ 154157 w 469470"/>
                  <a:gd name="connsiteY15" fmla="*/ 524393 h 105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9470" h="1059937">
                    <a:moveTo>
                      <a:pt x="154157" y="524393"/>
                    </a:moveTo>
                    <a:cubicBezTo>
                      <a:pt x="134797" y="427595"/>
                      <a:pt x="115438" y="331281"/>
                      <a:pt x="96562" y="234483"/>
                    </a:cubicBezTo>
                    <a:cubicBezTo>
                      <a:pt x="94626" y="224803"/>
                      <a:pt x="88818" y="218995"/>
                      <a:pt x="82526" y="212703"/>
                    </a:cubicBezTo>
                    <a:cubicBezTo>
                      <a:pt x="58327" y="188020"/>
                      <a:pt x="34611" y="162852"/>
                      <a:pt x="9444" y="139137"/>
                    </a:cubicBezTo>
                    <a:cubicBezTo>
                      <a:pt x="-1204" y="128973"/>
                      <a:pt x="-2656" y="120261"/>
                      <a:pt x="4120" y="107678"/>
                    </a:cubicBezTo>
                    <a:cubicBezTo>
                      <a:pt x="11380" y="93158"/>
                      <a:pt x="19124" y="78638"/>
                      <a:pt x="22512" y="63151"/>
                    </a:cubicBezTo>
                    <a:cubicBezTo>
                      <a:pt x="29287" y="28303"/>
                      <a:pt x="52035" y="16203"/>
                      <a:pt x="84462" y="13300"/>
                    </a:cubicBezTo>
                    <a:cubicBezTo>
                      <a:pt x="104306" y="11364"/>
                      <a:pt x="136733" y="4104"/>
                      <a:pt x="156577" y="232"/>
                    </a:cubicBezTo>
                    <a:cubicBezTo>
                      <a:pt x="169644" y="-2672"/>
                      <a:pt x="192392" y="22495"/>
                      <a:pt x="203040" y="31207"/>
                    </a:cubicBezTo>
                    <a:cubicBezTo>
                      <a:pt x="266927" y="86382"/>
                      <a:pt x="231595" y="97998"/>
                      <a:pt x="223367" y="182212"/>
                    </a:cubicBezTo>
                    <a:cubicBezTo>
                      <a:pt x="219495" y="219963"/>
                      <a:pt x="232563" y="240775"/>
                      <a:pt x="249987" y="277558"/>
                    </a:cubicBezTo>
                    <a:cubicBezTo>
                      <a:pt x="278058" y="336605"/>
                      <a:pt x="310486" y="384036"/>
                      <a:pt x="327909" y="432435"/>
                    </a:cubicBezTo>
                    <a:cubicBezTo>
                      <a:pt x="332749" y="437275"/>
                      <a:pt x="432451" y="805107"/>
                      <a:pt x="441163" y="846246"/>
                    </a:cubicBezTo>
                    <a:cubicBezTo>
                      <a:pt x="447455" y="876738"/>
                      <a:pt x="479882" y="1057266"/>
                      <a:pt x="472622" y="1062106"/>
                    </a:cubicBezTo>
                    <a:cubicBezTo>
                      <a:pt x="422771" y="1048554"/>
                      <a:pt x="168192" y="627967"/>
                      <a:pt x="169160" y="609091"/>
                    </a:cubicBezTo>
                    <a:cubicBezTo>
                      <a:pt x="162385" y="588764"/>
                      <a:pt x="158029" y="565048"/>
                      <a:pt x="154157" y="524393"/>
                    </a:cubicBezTo>
                    <a:close/>
                  </a:path>
                </a:pathLst>
              </a:custGeom>
              <a:solidFill>
                <a:schemeClr val="accent2"/>
              </a:solidFill>
              <a:ln w="483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E34A7D9A-C668-4618-A73D-6982BE9FE0AC}"/>
                  </a:ext>
                </a:extLst>
              </p:cNvPr>
              <p:cNvSpPr/>
              <p:nvPr/>
            </p:nvSpPr>
            <p:spPr>
              <a:xfrm>
                <a:off x="8685419" y="5413012"/>
                <a:ext cx="29039" cy="24199"/>
              </a:xfrm>
              <a:custGeom>
                <a:avLst/>
                <a:gdLst>
                  <a:gd name="connsiteX0" fmla="*/ 30007 w 29039"/>
                  <a:gd name="connsiteY0" fmla="*/ 25168 h 24199"/>
                  <a:gd name="connsiteX1" fmla="*/ 0 w 29039"/>
                  <a:gd name="connsiteY1" fmla="*/ 0 h 24199"/>
                  <a:gd name="connsiteX2" fmla="*/ 30007 w 29039"/>
                  <a:gd name="connsiteY2" fmla="*/ 25168 h 24199"/>
                </a:gdLst>
                <a:ahLst/>
                <a:cxnLst>
                  <a:cxn ang="0">
                    <a:pos x="connsiteX0" y="connsiteY0"/>
                  </a:cxn>
                  <a:cxn ang="0">
                    <a:pos x="connsiteX1" y="connsiteY1"/>
                  </a:cxn>
                  <a:cxn ang="0">
                    <a:pos x="connsiteX2" y="connsiteY2"/>
                  </a:cxn>
                </a:cxnLst>
                <a:rect l="l" t="t" r="r" b="b"/>
                <a:pathLst>
                  <a:path w="29039" h="24199">
                    <a:moveTo>
                      <a:pt x="30007" y="25168"/>
                    </a:moveTo>
                    <a:cubicBezTo>
                      <a:pt x="16456" y="26136"/>
                      <a:pt x="4840" y="16456"/>
                      <a:pt x="0" y="0"/>
                    </a:cubicBezTo>
                    <a:cubicBezTo>
                      <a:pt x="10648" y="7260"/>
                      <a:pt x="21780" y="14520"/>
                      <a:pt x="30007" y="25168"/>
                    </a:cubicBezTo>
                    <a:close/>
                  </a:path>
                </a:pathLst>
              </a:custGeom>
              <a:solidFill>
                <a:srgbClr val="F1C1AE"/>
              </a:solidFill>
              <a:ln w="483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6E8048A-64B5-452E-9E82-CD4581E2E614}"/>
                  </a:ext>
                </a:extLst>
              </p:cNvPr>
              <p:cNvSpPr/>
              <p:nvPr/>
            </p:nvSpPr>
            <p:spPr>
              <a:xfrm>
                <a:off x="8105318" y="3015810"/>
                <a:ext cx="4840" cy="38719"/>
              </a:xfrm>
              <a:custGeom>
                <a:avLst/>
                <a:gdLst>
                  <a:gd name="connsiteX0" fmla="*/ 4637 w 0"/>
                  <a:gd name="connsiteY0" fmla="*/ 39687 h 38719"/>
                  <a:gd name="connsiteX1" fmla="*/ 281 w 0"/>
                  <a:gd name="connsiteY1" fmla="*/ 39687 h 38719"/>
                  <a:gd name="connsiteX2" fmla="*/ 4637 w 0"/>
                  <a:gd name="connsiteY2" fmla="*/ 0 h 38719"/>
                  <a:gd name="connsiteX3" fmla="*/ 4637 w 0"/>
                  <a:gd name="connsiteY3" fmla="*/ 39687 h 38719"/>
                </a:gdLst>
                <a:ahLst/>
                <a:cxnLst>
                  <a:cxn ang="0">
                    <a:pos x="connsiteX0" y="connsiteY0"/>
                  </a:cxn>
                  <a:cxn ang="0">
                    <a:pos x="connsiteX1" y="connsiteY1"/>
                  </a:cxn>
                  <a:cxn ang="0">
                    <a:pos x="connsiteX2" y="connsiteY2"/>
                  </a:cxn>
                  <a:cxn ang="0">
                    <a:pos x="connsiteX3" y="connsiteY3"/>
                  </a:cxn>
                </a:cxnLst>
                <a:rect l="l" t="t" r="r" b="b"/>
                <a:pathLst>
                  <a:path h="38719">
                    <a:moveTo>
                      <a:pt x="4637" y="39687"/>
                    </a:moveTo>
                    <a:cubicBezTo>
                      <a:pt x="3185" y="39687"/>
                      <a:pt x="1733" y="39687"/>
                      <a:pt x="281" y="39687"/>
                    </a:cubicBezTo>
                    <a:cubicBezTo>
                      <a:pt x="281" y="26135"/>
                      <a:pt x="-1655" y="12584"/>
                      <a:pt x="4637" y="0"/>
                    </a:cubicBezTo>
                    <a:cubicBezTo>
                      <a:pt x="4637" y="13552"/>
                      <a:pt x="4637" y="26619"/>
                      <a:pt x="4637" y="39687"/>
                    </a:cubicBezTo>
                    <a:close/>
                  </a:path>
                </a:pathLst>
              </a:custGeom>
              <a:solidFill>
                <a:srgbClr val="271F1C"/>
              </a:solidFill>
              <a:ln w="483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31A0E09-9623-4B83-BFBF-1D39E0477CF2}"/>
                  </a:ext>
                </a:extLst>
              </p:cNvPr>
              <p:cNvSpPr/>
              <p:nvPr/>
            </p:nvSpPr>
            <p:spPr>
              <a:xfrm>
                <a:off x="8264628" y="3025974"/>
                <a:ext cx="4840" cy="48399"/>
              </a:xfrm>
              <a:custGeom>
                <a:avLst/>
                <a:gdLst>
                  <a:gd name="connsiteX0" fmla="*/ 5044 w 4839"/>
                  <a:gd name="connsiteY0" fmla="*/ 49367 h 48398"/>
                  <a:gd name="connsiteX1" fmla="*/ 1172 w 4839"/>
                  <a:gd name="connsiteY1" fmla="*/ 0 h 48398"/>
                  <a:gd name="connsiteX2" fmla="*/ 5044 w 4839"/>
                  <a:gd name="connsiteY2" fmla="*/ 49367 h 48398"/>
                </a:gdLst>
                <a:ahLst/>
                <a:cxnLst>
                  <a:cxn ang="0">
                    <a:pos x="connsiteX0" y="connsiteY0"/>
                  </a:cxn>
                  <a:cxn ang="0">
                    <a:pos x="connsiteX1" y="connsiteY1"/>
                  </a:cxn>
                  <a:cxn ang="0">
                    <a:pos x="connsiteX2" y="connsiteY2"/>
                  </a:cxn>
                </a:cxnLst>
                <a:rect l="l" t="t" r="r" b="b"/>
                <a:pathLst>
                  <a:path w="4839" h="48398">
                    <a:moveTo>
                      <a:pt x="5044" y="49367"/>
                    </a:moveTo>
                    <a:cubicBezTo>
                      <a:pt x="-3668" y="33395"/>
                      <a:pt x="1656" y="16456"/>
                      <a:pt x="1172" y="0"/>
                    </a:cubicBezTo>
                    <a:cubicBezTo>
                      <a:pt x="7464" y="15972"/>
                      <a:pt x="5528" y="32427"/>
                      <a:pt x="5044" y="49367"/>
                    </a:cubicBezTo>
                    <a:close/>
                  </a:path>
                </a:pathLst>
              </a:custGeom>
              <a:solidFill>
                <a:srgbClr val="14100C"/>
              </a:solidFill>
              <a:ln w="483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B8EFB7D-87F8-4257-BEF1-466C30E6DF21}"/>
                  </a:ext>
                </a:extLst>
              </p:cNvPr>
              <p:cNvSpPr/>
              <p:nvPr/>
            </p:nvSpPr>
            <p:spPr>
              <a:xfrm>
                <a:off x="7094544" y="3195491"/>
                <a:ext cx="4840" cy="4840"/>
              </a:xfrm>
              <a:custGeom>
                <a:avLst/>
                <a:gdLst>
                  <a:gd name="connsiteX0" fmla="*/ 0 w 0"/>
                  <a:gd name="connsiteY0" fmla="*/ 363 h 0"/>
                  <a:gd name="connsiteX1" fmla="*/ 0 w 0"/>
                  <a:gd name="connsiteY1" fmla="*/ 363 h 0"/>
                  <a:gd name="connsiteX2" fmla="*/ 0 w 0"/>
                  <a:gd name="connsiteY2" fmla="*/ 363 h 0"/>
                  <a:gd name="connsiteX3" fmla="*/ 0 w 0"/>
                  <a:gd name="connsiteY3" fmla="*/ 363 h 0"/>
                </a:gdLst>
                <a:ahLst/>
                <a:cxnLst>
                  <a:cxn ang="0">
                    <a:pos x="connsiteX0" y="connsiteY0"/>
                  </a:cxn>
                  <a:cxn ang="0">
                    <a:pos x="connsiteX1" y="connsiteY1"/>
                  </a:cxn>
                  <a:cxn ang="0">
                    <a:pos x="connsiteX2" y="connsiteY2"/>
                  </a:cxn>
                  <a:cxn ang="0">
                    <a:pos x="connsiteX3" y="connsiteY3"/>
                  </a:cxn>
                </a:cxnLst>
                <a:rect l="l" t="t" r="r" b="b"/>
                <a:pathLst>
                  <a:path>
                    <a:moveTo>
                      <a:pt x="0" y="363"/>
                    </a:moveTo>
                    <a:cubicBezTo>
                      <a:pt x="0" y="363"/>
                      <a:pt x="0" y="-121"/>
                      <a:pt x="0" y="363"/>
                    </a:cubicBezTo>
                    <a:cubicBezTo>
                      <a:pt x="0" y="-121"/>
                      <a:pt x="0" y="-121"/>
                      <a:pt x="0" y="363"/>
                    </a:cubicBezTo>
                    <a:lnTo>
                      <a:pt x="0" y="363"/>
                    </a:lnTo>
                    <a:close/>
                  </a:path>
                </a:pathLst>
              </a:custGeom>
              <a:solidFill>
                <a:srgbClr val="080808"/>
              </a:solidFill>
              <a:ln w="483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456D8B6-E719-46B8-AD83-88EC9938B99B}"/>
                  </a:ext>
                </a:extLst>
              </p:cNvPr>
              <p:cNvSpPr/>
              <p:nvPr/>
            </p:nvSpPr>
            <p:spPr>
              <a:xfrm>
                <a:off x="7001382" y="2139413"/>
                <a:ext cx="1268054" cy="1418090"/>
              </a:xfrm>
              <a:custGeom>
                <a:avLst/>
                <a:gdLst>
                  <a:gd name="connsiteX0" fmla="*/ 1268774 w 1268053"/>
                  <a:gd name="connsiteY0" fmla="*/ 994490 h 1418090"/>
                  <a:gd name="connsiteX1" fmla="*/ 1268290 w 1268053"/>
                  <a:gd name="connsiteY1" fmla="*/ 935443 h 1418090"/>
                  <a:gd name="connsiteX2" fmla="*/ 1269258 w 1268053"/>
                  <a:gd name="connsiteY2" fmla="*/ 879785 h 1418090"/>
                  <a:gd name="connsiteX3" fmla="*/ 1255706 w 1268053"/>
                  <a:gd name="connsiteY3" fmla="*/ 866233 h 1418090"/>
                  <a:gd name="connsiteX4" fmla="*/ 1239250 w 1268053"/>
                  <a:gd name="connsiteY4" fmla="*/ 862845 h 1418090"/>
                  <a:gd name="connsiteX5" fmla="*/ 1224247 w 1268053"/>
                  <a:gd name="connsiteY5" fmla="*/ 817350 h 1418090"/>
                  <a:gd name="connsiteX6" fmla="*/ 1216019 w 1268053"/>
                  <a:gd name="connsiteY6" fmla="*/ 780083 h 1418090"/>
                  <a:gd name="connsiteX7" fmla="*/ 1190851 w 1268053"/>
                  <a:gd name="connsiteY7" fmla="*/ 741364 h 1418090"/>
                  <a:gd name="connsiteX8" fmla="*/ 1190851 w 1268053"/>
                  <a:gd name="connsiteY8" fmla="*/ 689093 h 1418090"/>
                  <a:gd name="connsiteX9" fmla="*/ 1190851 w 1268053"/>
                  <a:gd name="connsiteY9" fmla="*/ 689093 h 1418090"/>
                  <a:gd name="connsiteX10" fmla="*/ 1190851 w 1268053"/>
                  <a:gd name="connsiteY10" fmla="*/ 689093 h 1418090"/>
                  <a:gd name="connsiteX11" fmla="*/ 1190851 w 1268053"/>
                  <a:gd name="connsiteY11" fmla="*/ 689093 h 1418090"/>
                  <a:gd name="connsiteX12" fmla="*/ 1189883 w 1268053"/>
                  <a:gd name="connsiteY12" fmla="*/ 641662 h 1418090"/>
                  <a:gd name="connsiteX13" fmla="*/ 1171492 w 1268053"/>
                  <a:gd name="connsiteY13" fmla="*/ 510016 h 1418090"/>
                  <a:gd name="connsiteX14" fmla="*/ 1166168 w 1268053"/>
                  <a:gd name="connsiteY14" fmla="*/ 461617 h 1418090"/>
                  <a:gd name="connsiteX15" fmla="*/ 1142452 w 1268053"/>
                  <a:gd name="connsiteY15" fmla="*/ 390471 h 1418090"/>
                  <a:gd name="connsiteX16" fmla="*/ 1141484 w 1268053"/>
                  <a:gd name="connsiteY16" fmla="*/ 362399 h 1418090"/>
                  <a:gd name="connsiteX17" fmla="*/ 1120673 w 1268053"/>
                  <a:gd name="connsiteY17" fmla="*/ 278185 h 1418090"/>
                  <a:gd name="connsiteX18" fmla="*/ 1095989 w 1268053"/>
                  <a:gd name="connsiteY18" fmla="*/ 218170 h 1418090"/>
                  <a:gd name="connsiteX19" fmla="*/ 1035974 w 1268053"/>
                  <a:gd name="connsiteY19" fmla="*/ 152348 h 1418090"/>
                  <a:gd name="connsiteX20" fmla="*/ 974992 w 1268053"/>
                  <a:gd name="connsiteY20" fmla="*/ 99593 h 1418090"/>
                  <a:gd name="connsiteX21" fmla="*/ 953212 w 1268053"/>
                  <a:gd name="connsiteY21" fmla="*/ 89913 h 1418090"/>
                  <a:gd name="connsiteX22" fmla="*/ 904329 w 1268053"/>
                  <a:gd name="connsiteY22" fmla="*/ 62326 h 1418090"/>
                  <a:gd name="connsiteX23" fmla="*/ 866578 w 1268053"/>
                  <a:gd name="connsiteY23" fmla="*/ 49742 h 1418090"/>
                  <a:gd name="connsiteX24" fmla="*/ 794947 w 1268053"/>
                  <a:gd name="connsiteY24" fmla="*/ 23122 h 1418090"/>
                  <a:gd name="connsiteX25" fmla="*/ 721865 w 1268053"/>
                  <a:gd name="connsiteY25" fmla="*/ 11507 h 1418090"/>
                  <a:gd name="connsiteX26" fmla="*/ 581024 w 1268053"/>
                  <a:gd name="connsiteY26" fmla="*/ 1343 h 1418090"/>
                  <a:gd name="connsiteX27" fmla="*/ 457122 w 1268053"/>
                  <a:gd name="connsiteY27" fmla="*/ 15379 h 1418090"/>
                  <a:gd name="connsiteX28" fmla="*/ 361292 w 1268053"/>
                  <a:gd name="connsiteY28" fmla="*/ 40546 h 1418090"/>
                  <a:gd name="connsiteX29" fmla="*/ 291598 w 1268053"/>
                  <a:gd name="connsiteY29" fmla="*/ 71037 h 1418090"/>
                  <a:gd name="connsiteX30" fmla="*/ 236423 w 1268053"/>
                  <a:gd name="connsiteY30" fmla="*/ 96689 h 1418090"/>
                  <a:gd name="connsiteX31" fmla="*/ 204964 w 1268053"/>
                  <a:gd name="connsiteY31" fmla="*/ 117501 h 1418090"/>
                  <a:gd name="connsiteX32" fmla="*/ 184152 w 1268053"/>
                  <a:gd name="connsiteY32" fmla="*/ 140248 h 1418090"/>
                  <a:gd name="connsiteX33" fmla="*/ 121233 w 1268053"/>
                  <a:gd name="connsiteY33" fmla="*/ 216718 h 1418090"/>
                  <a:gd name="connsiteX34" fmla="*/ 87838 w 1268053"/>
                  <a:gd name="connsiteY34" fmla="*/ 306257 h 1418090"/>
                  <a:gd name="connsiteX35" fmla="*/ 88322 w 1268053"/>
                  <a:gd name="connsiteY35" fmla="*/ 305773 h 1418090"/>
                  <a:gd name="connsiteX36" fmla="*/ 71382 w 1268053"/>
                  <a:gd name="connsiteY36" fmla="*/ 364335 h 1418090"/>
                  <a:gd name="connsiteX37" fmla="*/ 67994 w 1268053"/>
                  <a:gd name="connsiteY37" fmla="*/ 396763 h 1418090"/>
                  <a:gd name="connsiteX38" fmla="*/ 63155 w 1268053"/>
                  <a:gd name="connsiteY38" fmla="*/ 453390 h 1418090"/>
                  <a:gd name="connsiteX39" fmla="*/ 67994 w 1268053"/>
                  <a:gd name="connsiteY39" fmla="*/ 567127 h 1418090"/>
                  <a:gd name="connsiteX40" fmla="*/ 82030 w 1268053"/>
                  <a:gd name="connsiteY40" fmla="*/ 641178 h 1418090"/>
                  <a:gd name="connsiteX41" fmla="*/ 84450 w 1268053"/>
                  <a:gd name="connsiteY41" fmla="*/ 688125 h 1418090"/>
                  <a:gd name="connsiteX42" fmla="*/ 41859 w 1268053"/>
                  <a:gd name="connsiteY42" fmla="*/ 732652 h 1418090"/>
                  <a:gd name="connsiteX43" fmla="*/ 40407 w 1268053"/>
                  <a:gd name="connsiteY43" fmla="*/ 747655 h 1418090"/>
                  <a:gd name="connsiteX44" fmla="*/ 18143 w 1268053"/>
                  <a:gd name="connsiteY44" fmla="*/ 782503 h 1418090"/>
                  <a:gd name="connsiteX45" fmla="*/ 4108 w 1268053"/>
                  <a:gd name="connsiteY45" fmla="*/ 875913 h 1418090"/>
                  <a:gd name="connsiteX46" fmla="*/ 24435 w 1268053"/>
                  <a:gd name="connsiteY46" fmla="*/ 985778 h 1418090"/>
                  <a:gd name="connsiteX47" fmla="*/ 63639 w 1268053"/>
                  <a:gd name="connsiteY47" fmla="*/ 1045793 h 1418090"/>
                  <a:gd name="connsiteX48" fmla="*/ 51539 w 1268053"/>
                  <a:gd name="connsiteY48" fmla="*/ 1042889 h 1418090"/>
                  <a:gd name="connsiteX49" fmla="*/ 98002 w 1268053"/>
                  <a:gd name="connsiteY49" fmla="*/ 1059829 h 1418090"/>
                  <a:gd name="connsiteX50" fmla="*/ 174472 w 1268053"/>
                  <a:gd name="connsiteY50" fmla="*/ 1080157 h 1418090"/>
                  <a:gd name="connsiteX51" fmla="*/ 168664 w 1268053"/>
                  <a:gd name="connsiteY51" fmla="*/ 1016270 h 1418090"/>
                  <a:gd name="connsiteX52" fmla="*/ 178344 w 1268053"/>
                  <a:gd name="connsiteY52" fmla="*/ 789763 h 1418090"/>
                  <a:gd name="connsiteX53" fmla="*/ 189476 w 1268053"/>
                  <a:gd name="connsiteY53" fmla="*/ 693933 h 1418090"/>
                  <a:gd name="connsiteX54" fmla="*/ 189476 w 1268053"/>
                  <a:gd name="connsiteY54" fmla="*/ 693933 h 1418090"/>
                  <a:gd name="connsiteX55" fmla="*/ 189476 w 1268053"/>
                  <a:gd name="connsiteY55" fmla="*/ 693933 h 1418090"/>
                  <a:gd name="connsiteX56" fmla="*/ 198672 w 1268053"/>
                  <a:gd name="connsiteY56" fmla="*/ 616010 h 1418090"/>
                  <a:gd name="connsiteX57" fmla="*/ 203996 w 1268053"/>
                  <a:gd name="connsiteY57" fmla="*/ 581647 h 1418090"/>
                  <a:gd name="connsiteX58" fmla="*/ 213191 w 1268053"/>
                  <a:gd name="connsiteY58" fmla="*/ 509048 h 1418090"/>
                  <a:gd name="connsiteX59" fmla="*/ 256267 w 1268053"/>
                  <a:gd name="connsiteY59" fmla="*/ 377887 h 1418090"/>
                  <a:gd name="connsiteX60" fmla="*/ 296922 w 1268053"/>
                  <a:gd name="connsiteY60" fmla="*/ 375467 h 1418090"/>
                  <a:gd name="connsiteX61" fmla="*/ 366132 w 1268053"/>
                  <a:gd name="connsiteY61" fmla="*/ 372563 h 1418090"/>
                  <a:gd name="connsiteX62" fmla="*/ 421307 w 1268053"/>
                  <a:gd name="connsiteY62" fmla="*/ 368691 h 1418090"/>
                  <a:gd name="connsiteX63" fmla="*/ 561664 w 1268053"/>
                  <a:gd name="connsiteY63" fmla="*/ 365787 h 1418090"/>
                  <a:gd name="connsiteX64" fmla="*/ 945952 w 1268053"/>
                  <a:gd name="connsiteY64" fmla="*/ 358044 h 1418090"/>
                  <a:gd name="connsiteX65" fmla="*/ 972572 w 1268053"/>
                  <a:gd name="connsiteY65" fmla="*/ 372079 h 1418090"/>
                  <a:gd name="connsiteX66" fmla="*/ 1063562 w 1268053"/>
                  <a:gd name="connsiteY66" fmla="*/ 587455 h 1418090"/>
                  <a:gd name="connsiteX67" fmla="*/ 1097441 w 1268053"/>
                  <a:gd name="connsiteY67" fmla="*/ 737492 h 1418090"/>
                  <a:gd name="connsiteX68" fmla="*/ 1105185 w 1268053"/>
                  <a:gd name="connsiteY68" fmla="*/ 923828 h 1418090"/>
                  <a:gd name="connsiteX69" fmla="*/ 1079050 w 1268053"/>
                  <a:gd name="connsiteY69" fmla="*/ 1083544 h 1418090"/>
                  <a:gd name="connsiteX70" fmla="*/ 1095021 w 1268053"/>
                  <a:gd name="connsiteY70" fmla="*/ 1083544 h 1418090"/>
                  <a:gd name="connsiteX71" fmla="*/ 1118253 w 1268053"/>
                  <a:gd name="connsiteY71" fmla="*/ 1071445 h 1418090"/>
                  <a:gd name="connsiteX72" fmla="*/ 1118253 w 1268053"/>
                  <a:gd name="connsiteY72" fmla="*/ 1071445 h 1418090"/>
                  <a:gd name="connsiteX73" fmla="*/ 1202467 w 1268053"/>
                  <a:gd name="connsiteY73" fmla="*/ 1062733 h 1418090"/>
                  <a:gd name="connsiteX74" fmla="*/ 1135676 w 1268053"/>
                  <a:gd name="connsiteY74" fmla="*/ 1183730 h 1418090"/>
                  <a:gd name="connsiteX75" fmla="*/ 1014679 w 1268053"/>
                  <a:gd name="connsiteY75" fmla="*/ 1292628 h 1418090"/>
                  <a:gd name="connsiteX76" fmla="*/ 929013 w 1268053"/>
                  <a:gd name="connsiteY76" fmla="*/ 1326023 h 1418090"/>
                  <a:gd name="connsiteX77" fmla="*/ 921269 w 1268053"/>
                  <a:gd name="connsiteY77" fmla="*/ 1341511 h 1418090"/>
                  <a:gd name="connsiteX78" fmla="*/ 969184 w 1268053"/>
                  <a:gd name="connsiteY78" fmla="*/ 1420401 h 1418090"/>
                  <a:gd name="connsiteX79" fmla="*/ 1042750 w 1268053"/>
                  <a:gd name="connsiteY79" fmla="*/ 1347803 h 1418090"/>
                  <a:gd name="connsiteX80" fmla="*/ 1056302 w 1268053"/>
                  <a:gd name="connsiteY80" fmla="*/ 1325055 h 1418090"/>
                  <a:gd name="connsiteX81" fmla="*/ 1088245 w 1268053"/>
                  <a:gd name="connsiteY81" fmla="*/ 1294564 h 1418090"/>
                  <a:gd name="connsiteX82" fmla="*/ 1201983 w 1268053"/>
                  <a:gd name="connsiteY82" fmla="*/ 1154691 h 1418090"/>
                  <a:gd name="connsiteX83" fmla="*/ 1236346 w 1268053"/>
                  <a:gd name="connsiteY83" fmla="*/ 1082576 h 1418090"/>
                  <a:gd name="connsiteX84" fmla="*/ 1258126 w 1268053"/>
                  <a:gd name="connsiteY84" fmla="*/ 1045309 h 1418090"/>
                  <a:gd name="connsiteX85" fmla="*/ 1268774 w 1268053"/>
                  <a:gd name="connsiteY85" fmla="*/ 994490 h 14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8053" h="1418090">
                    <a:moveTo>
                      <a:pt x="1268774" y="994490"/>
                    </a:moveTo>
                    <a:cubicBezTo>
                      <a:pt x="1270226" y="971259"/>
                      <a:pt x="1266838" y="957707"/>
                      <a:pt x="1268290" y="935443"/>
                    </a:cubicBezTo>
                    <a:cubicBezTo>
                      <a:pt x="1262966" y="919472"/>
                      <a:pt x="1274581" y="895756"/>
                      <a:pt x="1269258" y="879785"/>
                    </a:cubicBezTo>
                    <a:cubicBezTo>
                      <a:pt x="1265870" y="873493"/>
                      <a:pt x="1265870" y="873493"/>
                      <a:pt x="1255706" y="866233"/>
                    </a:cubicBezTo>
                    <a:cubicBezTo>
                      <a:pt x="1247478" y="863813"/>
                      <a:pt x="1243122" y="865265"/>
                      <a:pt x="1239250" y="862845"/>
                    </a:cubicBezTo>
                    <a:cubicBezTo>
                      <a:pt x="1215535" y="853649"/>
                      <a:pt x="1225698" y="833322"/>
                      <a:pt x="1224247" y="817350"/>
                    </a:cubicBezTo>
                    <a:cubicBezTo>
                      <a:pt x="1223279" y="803798"/>
                      <a:pt x="1229570" y="788795"/>
                      <a:pt x="1216019" y="780083"/>
                    </a:cubicBezTo>
                    <a:cubicBezTo>
                      <a:pt x="1214567" y="779115"/>
                      <a:pt x="1190367" y="748139"/>
                      <a:pt x="1190851" y="741364"/>
                    </a:cubicBezTo>
                    <a:cubicBezTo>
                      <a:pt x="1189399" y="727328"/>
                      <a:pt x="1191335" y="689577"/>
                      <a:pt x="1190851" y="689093"/>
                    </a:cubicBezTo>
                    <a:cubicBezTo>
                      <a:pt x="1190851" y="689093"/>
                      <a:pt x="1190851" y="689093"/>
                      <a:pt x="1190851" y="689093"/>
                    </a:cubicBezTo>
                    <a:lnTo>
                      <a:pt x="1190851" y="689093"/>
                    </a:lnTo>
                    <a:lnTo>
                      <a:pt x="1190851" y="689093"/>
                    </a:lnTo>
                    <a:cubicBezTo>
                      <a:pt x="1188915" y="685221"/>
                      <a:pt x="1189883" y="653761"/>
                      <a:pt x="1189883" y="641662"/>
                    </a:cubicBezTo>
                    <a:cubicBezTo>
                      <a:pt x="1189399" y="606814"/>
                      <a:pt x="1177299" y="517760"/>
                      <a:pt x="1171492" y="510016"/>
                    </a:cubicBezTo>
                    <a:cubicBezTo>
                      <a:pt x="1166652" y="494045"/>
                      <a:pt x="1171008" y="477589"/>
                      <a:pt x="1166168" y="461617"/>
                    </a:cubicBezTo>
                    <a:cubicBezTo>
                      <a:pt x="1166168" y="436934"/>
                      <a:pt x="1139548" y="416122"/>
                      <a:pt x="1142452" y="390471"/>
                    </a:cubicBezTo>
                    <a:cubicBezTo>
                      <a:pt x="1139548" y="381275"/>
                      <a:pt x="1142452" y="371595"/>
                      <a:pt x="1141484" y="362399"/>
                    </a:cubicBezTo>
                    <a:cubicBezTo>
                      <a:pt x="1138580" y="325132"/>
                      <a:pt x="1145356" y="308193"/>
                      <a:pt x="1120673" y="278185"/>
                    </a:cubicBezTo>
                    <a:cubicBezTo>
                      <a:pt x="1115833" y="269957"/>
                      <a:pt x="1100345" y="225914"/>
                      <a:pt x="1095989" y="218170"/>
                    </a:cubicBezTo>
                    <a:cubicBezTo>
                      <a:pt x="1082437" y="186711"/>
                      <a:pt x="1056786" y="178967"/>
                      <a:pt x="1035974" y="152348"/>
                    </a:cubicBezTo>
                    <a:cubicBezTo>
                      <a:pt x="1019035" y="123308"/>
                      <a:pt x="1005967" y="110725"/>
                      <a:pt x="974992" y="99593"/>
                    </a:cubicBezTo>
                    <a:cubicBezTo>
                      <a:pt x="971120" y="99593"/>
                      <a:pt x="954664" y="94269"/>
                      <a:pt x="953212" y="89913"/>
                    </a:cubicBezTo>
                    <a:cubicBezTo>
                      <a:pt x="945468" y="75877"/>
                      <a:pt x="919333" y="63294"/>
                      <a:pt x="904329" y="62326"/>
                    </a:cubicBezTo>
                    <a:cubicBezTo>
                      <a:pt x="885938" y="58938"/>
                      <a:pt x="882550" y="58454"/>
                      <a:pt x="866578" y="49742"/>
                    </a:cubicBezTo>
                    <a:cubicBezTo>
                      <a:pt x="844798" y="34738"/>
                      <a:pt x="820599" y="27962"/>
                      <a:pt x="794947" y="23122"/>
                    </a:cubicBezTo>
                    <a:cubicBezTo>
                      <a:pt x="770748" y="18767"/>
                      <a:pt x="746064" y="16347"/>
                      <a:pt x="721865" y="11507"/>
                    </a:cubicBezTo>
                    <a:cubicBezTo>
                      <a:pt x="675402" y="2311"/>
                      <a:pt x="627971" y="-2529"/>
                      <a:pt x="581024" y="1343"/>
                    </a:cubicBezTo>
                    <a:cubicBezTo>
                      <a:pt x="539885" y="4731"/>
                      <a:pt x="498262" y="6667"/>
                      <a:pt x="457122" y="15379"/>
                    </a:cubicBezTo>
                    <a:cubicBezTo>
                      <a:pt x="413563" y="25058"/>
                      <a:pt x="401464" y="19735"/>
                      <a:pt x="361292" y="40546"/>
                    </a:cubicBezTo>
                    <a:cubicBezTo>
                      <a:pt x="342417" y="52646"/>
                      <a:pt x="309505" y="57486"/>
                      <a:pt x="291598" y="71037"/>
                    </a:cubicBezTo>
                    <a:cubicBezTo>
                      <a:pt x="284338" y="75877"/>
                      <a:pt x="240295" y="86041"/>
                      <a:pt x="236423" y="96689"/>
                    </a:cubicBezTo>
                    <a:cubicBezTo>
                      <a:pt x="228679" y="102013"/>
                      <a:pt x="206900" y="112661"/>
                      <a:pt x="204964" y="117501"/>
                    </a:cubicBezTo>
                    <a:cubicBezTo>
                      <a:pt x="198188" y="122824"/>
                      <a:pt x="190928" y="134924"/>
                      <a:pt x="184152" y="140248"/>
                    </a:cubicBezTo>
                    <a:cubicBezTo>
                      <a:pt x="144949" y="169287"/>
                      <a:pt x="132849" y="168319"/>
                      <a:pt x="121233" y="216718"/>
                    </a:cubicBezTo>
                    <a:cubicBezTo>
                      <a:pt x="113006" y="236078"/>
                      <a:pt x="96066" y="286897"/>
                      <a:pt x="87838" y="306257"/>
                    </a:cubicBezTo>
                    <a:lnTo>
                      <a:pt x="88322" y="305773"/>
                    </a:lnTo>
                    <a:cubicBezTo>
                      <a:pt x="91226" y="326100"/>
                      <a:pt x="68962" y="344008"/>
                      <a:pt x="71382" y="364335"/>
                    </a:cubicBezTo>
                    <a:cubicBezTo>
                      <a:pt x="66058" y="372079"/>
                      <a:pt x="73318" y="389019"/>
                      <a:pt x="67994" y="396763"/>
                    </a:cubicBezTo>
                    <a:cubicBezTo>
                      <a:pt x="66542" y="412734"/>
                      <a:pt x="64607" y="437418"/>
                      <a:pt x="63155" y="453390"/>
                    </a:cubicBezTo>
                    <a:cubicBezTo>
                      <a:pt x="58799" y="496949"/>
                      <a:pt x="64607" y="523568"/>
                      <a:pt x="67994" y="567127"/>
                    </a:cubicBezTo>
                    <a:cubicBezTo>
                      <a:pt x="69930" y="586003"/>
                      <a:pt x="82030" y="641178"/>
                      <a:pt x="82030" y="641178"/>
                    </a:cubicBezTo>
                    <a:cubicBezTo>
                      <a:pt x="87838" y="648437"/>
                      <a:pt x="83966" y="683285"/>
                      <a:pt x="84450" y="688125"/>
                    </a:cubicBezTo>
                    <a:cubicBezTo>
                      <a:pt x="64607" y="704096"/>
                      <a:pt x="54927" y="711356"/>
                      <a:pt x="41859" y="732652"/>
                    </a:cubicBezTo>
                    <a:lnTo>
                      <a:pt x="40407" y="747655"/>
                    </a:lnTo>
                    <a:cubicBezTo>
                      <a:pt x="36535" y="765563"/>
                      <a:pt x="28791" y="768951"/>
                      <a:pt x="18143" y="782503"/>
                    </a:cubicBezTo>
                    <a:cubicBezTo>
                      <a:pt x="-1216" y="807670"/>
                      <a:pt x="-3636" y="850261"/>
                      <a:pt x="4108" y="875913"/>
                    </a:cubicBezTo>
                    <a:cubicBezTo>
                      <a:pt x="9916" y="895756"/>
                      <a:pt x="22015" y="960127"/>
                      <a:pt x="24435" y="985778"/>
                    </a:cubicBezTo>
                    <a:cubicBezTo>
                      <a:pt x="26855" y="1010946"/>
                      <a:pt x="38955" y="1034177"/>
                      <a:pt x="63639" y="1045793"/>
                    </a:cubicBezTo>
                    <a:lnTo>
                      <a:pt x="51539" y="1042889"/>
                    </a:lnTo>
                    <a:cubicBezTo>
                      <a:pt x="61703" y="1043857"/>
                      <a:pt x="91226" y="1047729"/>
                      <a:pt x="98002" y="1059829"/>
                    </a:cubicBezTo>
                    <a:cubicBezTo>
                      <a:pt x="126557" y="1064185"/>
                      <a:pt x="146885" y="1072897"/>
                      <a:pt x="174472" y="1080157"/>
                    </a:cubicBezTo>
                    <a:cubicBezTo>
                      <a:pt x="177860" y="1058861"/>
                      <a:pt x="169632" y="1017238"/>
                      <a:pt x="168664" y="1016270"/>
                    </a:cubicBezTo>
                    <a:cubicBezTo>
                      <a:pt x="163340" y="931088"/>
                      <a:pt x="164792" y="874461"/>
                      <a:pt x="178344" y="789763"/>
                    </a:cubicBezTo>
                    <a:cubicBezTo>
                      <a:pt x="183668" y="758303"/>
                      <a:pt x="185604" y="725876"/>
                      <a:pt x="189476" y="693933"/>
                    </a:cubicBezTo>
                    <a:cubicBezTo>
                      <a:pt x="189476" y="693933"/>
                      <a:pt x="189476" y="693933"/>
                      <a:pt x="189476" y="693933"/>
                    </a:cubicBezTo>
                    <a:cubicBezTo>
                      <a:pt x="189476" y="693933"/>
                      <a:pt x="189476" y="693933"/>
                      <a:pt x="189476" y="693933"/>
                    </a:cubicBezTo>
                    <a:cubicBezTo>
                      <a:pt x="194800" y="682801"/>
                      <a:pt x="197704" y="614074"/>
                      <a:pt x="198672" y="616010"/>
                    </a:cubicBezTo>
                    <a:cubicBezTo>
                      <a:pt x="205448" y="605362"/>
                      <a:pt x="202544" y="593263"/>
                      <a:pt x="203996" y="581647"/>
                    </a:cubicBezTo>
                    <a:cubicBezTo>
                      <a:pt x="202060" y="554059"/>
                      <a:pt x="211739" y="506628"/>
                      <a:pt x="213191" y="509048"/>
                    </a:cubicBezTo>
                    <a:cubicBezTo>
                      <a:pt x="220935" y="463069"/>
                      <a:pt x="237391" y="419994"/>
                      <a:pt x="256267" y="377887"/>
                    </a:cubicBezTo>
                    <a:cubicBezTo>
                      <a:pt x="269818" y="373531"/>
                      <a:pt x="283370" y="376435"/>
                      <a:pt x="296922" y="375467"/>
                    </a:cubicBezTo>
                    <a:cubicBezTo>
                      <a:pt x="320153" y="374015"/>
                      <a:pt x="343385" y="379339"/>
                      <a:pt x="366132" y="372563"/>
                    </a:cubicBezTo>
                    <a:cubicBezTo>
                      <a:pt x="384040" y="367239"/>
                      <a:pt x="402915" y="369175"/>
                      <a:pt x="421307" y="368691"/>
                    </a:cubicBezTo>
                    <a:cubicBezTo>
                      <a:pt x="468254" y="367723"/>
                      <a:pt x="514717" y="366755"/>
                      <a:pt x="561664" y="365787"/>
                    </a:cubicBezTo>
                    <a:cubicBezTo>
                      <a:pt x="689922" y="363367"/>
                      <a:pt x="817695" y="360947"/>
                      <a:pt x="945952" y="358044"/>
                    </a:cubicBezTo>
                    <a:cubicBezTo>
                      <a:pt x="958052" y="357560"/>
                      <a:pt x="966280" y="359495"/>
                      <a:pt x="972572" y="372079"/>
                    </a:cubicBezTo>
                    <a:cubicBezTo>
                      <a:pt x="1006935" y="442258"/>
                      <a:pt x="1038878" y="513404"/>
                      <a:pt x="1063562" y="587455"/>
                    </a:cubicBezTo>
                    <a:cubicBezTo>
                      <a:pt x="1080017" y="636338"/>
                      <a:pt x="1097441" y="737492"/>
                      <a:pt x="1097441" y="737492"/>
                    </a:cubicBezTo>
                    <a:cubicBezTo>
                      <a:pt x="1097925" y="745235"/>
                      <a:pt x="1105185" y="878817"/>
                      <a:pt x="1105185" y="923828"/>
                    </a:cubicBezTo>
                    <a:cubicBezTo>
                      <a:pt x="1102281" y="948027"/>
                      <a:pt x="1079534" y="1068541"/>
                      <a:pt x="1079050" y="1083544"/>
                    </a:cubicBezTo>
                    <a:cubicBezTo>
                      <a:pt x="1082921" y="1083544"/>
                      <a:pt x="1092601" y="1087900"/>
                      <a:pt x="1095021" y="1083544"/>
                    </a:cubicBezTo>
                    <a:cubicBezTo>
                      <a:pt x="1095021" y="1083544"/>
                      <a:pt x="1108573" y="1074349"/>
                      <a:pt x="1118253" y="1071445"/>
                    </a:cubicBezTo>
                    <a:cubicBezTo>
                      <a:pt x="1118253" y="1071445"/>
                      <a:pt x="1118253" y="1071445"/>
                      <a:pt x="1118253" y="1071445"/>
                    </a:cubicBezTo>
                    <a:cubicBezTo>
                      <a:pt x="1146808" y="1080157"/>
                      <a:pt x="1171492" y="1066121"/>
                      <a:pt x="1202467" y="1062733"/>
                    </a:cubicBezTo>
                    <a:cubicBezTo>
                      <a:pt x="1183107" y="1109680"/>
                      <a:pt x="1165684" y="1143075"/>
                      <a:pt x="1135676" y="1183730"/>
                    </a:cubicBezTo>
                    <a:cubicBezTo>
                      <a:pt x="1103249" y="1227289"/>
                      <a:pt x="1073242" y="1276656"/>
                      <a:pt x="1014679" y="1292628"/>
                    </a:cubicBezTo>
                    <a:cubicBezTo>
                      <a:pt x="1014679" y="1293112"/>
                      <a:pt x="937240" y="1325539"/>
                      <a:pt x="929013" y="1326023"/>
                    </a:cubicBezTo>
                    <a:cubicBezTo>
                      <a:pt x="917397" y="1326507"/>
                      <a:pt x="919817" y="1335219"/>
                      <a:pt x="921269" y="1341511"/>
                    </a:cubicBezTo>
                    <a:cubicBezTo>
                      <a:pt x="924173" y="1352643"/>
                      <a:pt x="959020" y="1402978"/>
                      <a:pt x="969184" y="1420401"/>
                    </a:cubicBezTo>
                    <a:cubicBezTo>
                      <a:pt x="994351" y="1395718"/>
                      <a:pt x="1018551" y="1371518"/>
                      <a:pt x="1042750" y="1347803"/>
                    </a:cubicBezTo>
                    <a:cubicBezTo>
                      <a:pt x="1043234" y="1348771"/>
                      <a:pt x="1052914" y="1327959"/>
                      <a:pt x="1056302" y="1325055"/>
                    </a:cubicBezTo>
                    <a:cubicBezTo>
                      <a:pt x="1074694" y="1308116"/>
                      <a:pt x="1074694" y="1308116"/>
                      <a:pt x="1088245" y="1294564"/>
                    </a:cubicBezTo>
                    <a:cubicBezTo>
                      <a:pt x="1131320" y="1252457"/>
                      <a:pt x="1171976" y="1207930"/>
                      <a:pt x="1201983" y="1154691"/>
                    </a:cubicBezTo>
                    <a:cubicBezTo>
                      <a:pt x="1213599" y="1133879"/>
                      <a:pt x="1229570" y="1108228"/>
                      <a:pt x="1236346" y="1082576"/>
                    </a:cubicBezTo>
                    <a:cubicBezTo>
                      <a:pt x="1244574" y="1060797"/>
                      <a:pt x="1234410" y="1055957"/>
                      <a:pt x="1258126" y="1045309"/>
                    </a:cubicBezTo>
                    <a:cubicBezTo>
                      <a:pt x="1268774" y="1031273"/>
                      <a:pt x="1270226" y="1013366"/>
                      <a:pt x="1268774" y="994490"/>
                    </a:cubicBezTo>
                    <a:close/>
                  </a:path>
                </a:pathLst>
              </a:custGeom>
              <a:solidFill>
                <a:srgbClr val="080808"/>
              </a:solidFill>
              <a:ln w="483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659E5D1E-5B67-4AD0-B3E3-03AAFF717D46}"/>
                  </a:ext>
                </a:extLst>
              </p:cNvPr>
              <p:cNvSpPr/>
              <p:nvPr/>
            </p:nvSpPr>
            <p:spPr>
              <a:xfrm>
                <a:off x="6277020" y="3574080"/>
                <a:ext cx="3233993" cy="3023328"/>
              </a:xfrm>
              <a:custGeom>
                <a:avLst/>
                <a:gdLst>
                  <a:gd name="connsiteX0" fmla="*/ 2648459 w 3228213"/>
                  <a:gd name="connsiteY0" fmla="*/ 2975341 h 3020096"/>
                  <a:gd name="connsiteX1" fmla="*/ 2648459 w 3228213"/>
                  <a:gd name="connsiteY1" fmla="*/ 3008253 h 3020096"/>
                  <a:gd name="connsiteX2" fmla="*/ 2528913 w 3228213"/>
                  <a:gd name="connsiteY2" fmla="*/ 3016480 h 3020096"/>
                  <a:gd name="connsiteX3" fmla="*/ 699431 w 3228213"/>
                  <a:gd name="connsiteY3" fmla="*/ 3014545 h 3020096"/>
                  <a:gd name="connsiteX4" fmla="*/ 617153 w 3228213"/>
                  <a:gd name="connsiteY4" fmla="*/ 2980181 h 3020096"/>
                  <a:gd name="connsiteX5" fmla="*/ 642804 w 3228213"/>
                  <a:gd name="connsiteY5" fmla="*/ 2669460 h 3020096"/>
                  <a:gd name="connsiteX6" fmla="*/ 544070 w 3228213"/>
                  <a:gd name="connsiteY6" fmla="*/ 2132715 h 3020096"/>
                  <a:gd name="connsiteX7" fmla="*/ 418717 w 3228213"/>
                  <a:gd name="connsiteY7" fmla="*/ 1942023 h 3020096"/>
                  <a:gd name="connsiteX8" fmla="*/ 282716 w 3228213"/>
                  <a:gd name="connsiteY8" fmla="*/ 1774078 h 3020096"/>
                  <a:gd name="connsiteX9" fmla="*/ 282716 w 3228213"/>
                  <a:gd name="connsiteY9" fmla="*/ 1774078 h 3020096"/>
                  <a:gd name="connsiteX10" fmla="*/ 232865 w 3228213"/>
                  <a:gd name="connsiteY10" fmla="*/ 1706804 h 3020096"/>
                  <a:gd name="connsiteX11" fmla="*/ 205277 w 3228213"/>
                  <a:gd name="connsiteY11" fmla="*/ 1656953 h 3020096"/>
                  <a:gd name="connsiteX12" fmla="*/ 153974 w 3228213"/>
                  <a:gd name="connsiteY12" fmla="*/ 1531115 h 3020096"/>
                  <a:gd name="connsiteX13" fmla="*/ 64920 w 3228213"/>
                  <a:gd name="connsiteY13" fmla="*/ 1322516 h 3020096"/>
                  <a:gd name="connsiteX14" fmla="*/ 49433 w 3228213"/>
                  <a:gd name="connsiteY14" fmla="*/ 1245561 h 3020096"/>
                  <a:gd name="connsiteX15" fmla="*/ 66 w 3228213"/>
                  <a:gd name="connsiteY15" fmla="*/ 785287 h 3020096"/>
                  <a:gd name="connsiteX16" fmla="*/ 68308 w 3228213"/>
                  <a:gd name="connsiteY16" fmla="*/ 599435 h 3020096"/>
                  <a:gd name="connsiteX17" fmla="*/ 362090 w 3228213"/>
                  <a:gd name="connsiteY17" fmla="*/ 396643 h 3020096"/>
                  <a:gd name="connsiteX18" fmla="*/ 653452 w 3228213"/>
                  <a:gd name="connsiteY18" fmla="*/ 221439 h 3020096"/>
                  <a:gd name="connsiteX19" fmla="*/ 737182 w 3228213"/>
                  <a:gd name="connsiteY19" fmla="*/ 167716 h 3020096"/>
                  <a:gd name="connsiteX20" fmla="*/ 826720 w 3228213"/>
                  <a:gd name="connsiteY20" fmla="*/ 24455 h 3020096"/>
                  <a:gd name="connsiteX21" fmla="*/ 848984 w 3228213"/>
                  <a:gd name="connsiteY21" fmla="*/ 3159 h 3020096"/>
                  <a:gd name="connsiteX22" fmla="*/ 889639 w 3228213"/>
                  <a:gd name="connsiteY22" fmla="*/ 5095 h 3020096"/>
                  <a:gd name="connsiteX23" fmla="*/ 893995 w 3228213"/>
                  <a:gd name="connsiteY23" fmla="*/ 22035 h 3020096"/>
                  <a:gd name="connsiteX24" fmla="*/ 903191 w 3228213"/>
                  <a:gd name="connsiteY24" fmla="*/ 57850 h 3020096"/>
                  <a:gd name="connsiteX25" fmla="*/ 1505758 w 3228213"/>
                  <a:gd name="connsiteY25" fmla="*/ 756248 h 3020096"/>
                  <a:gd name="connsiteX26" fmla="*/ 1629176 w 3228213"/>
                  <a:gd name="connsiteY26" fmla="*/ 955167 h 3020096"/>
                  <a:gd name="connsiteX27" fmla="*/ 1755981 w 3228213"/>
                  <a:gd name="connsiteY27" fmla="*/ 1167639 h 3020096"/>
                  <a:gd name="connsiteX28" fmla="*/ 1873107 w 3228213"/>
                  <a:gd name="connsiteY28" fmla="*/ 1327840 h 3020096"/>
                  <a:gd name="connsiteX29" fmla="*/ 1732266 w 3228213"/>
                  <a:gd name="connsiteY29" fmla="*/ 633314 h 3020096"/>
                  <a:gd name="connsiteX30" fmla="*/ 1666443 w 3228213"/>
                  <a:gd name="connsiteY30" fmla="*/ 176912 h 3020096"/>
                  <a:gd name="connsiteX31" fmla="*/ 1671283 w 3228213"/>
                  <a:gd name="connsiteY31" fmla="*/ 159972 h 3020096"/>
                  <a:gd name="connsiteX32" fmla="*/ 1682899 w 3228213"/>
                  <a:gd name="connsiteY32" fmla="*/ 168200 h 3020096"/>
                  <a:gd name="connsiteX33" fmla="*/ 1820352 w 3228213"/>
                  <a:gd name="connsiteY33" fmla="*/ 253382 h 3020096"/>
                  <a:gd name="connsiteX34" fmla="*/ 2311118 w 3228213"/>
                  <a:gd name="connsiteY34" fmla="*/ 446978 h 3020096"/>
                  <a:gd name="connsiteX35" fmla="*/ 2636843 w 3228213"/>
                  <a:gd name="connsiteY35" fmla="*/ 723820 h 3020096"/>
                  <a:gd name="connsiteX36" fmla="*/ 2683790 w 3228213"/>
                  <a:gd name="connsiteY36" fmla="*/ 786739 h 3020096"/>
                  <a:gd name="connsiteX37" fmla="*/ 2787364 w 3228213"/>
                  <a:gd name="connsiteY37" fmla="*/ 919352 h 3020096"/>
                  <a:gd name="connsiteX38" fmla="*/ 3089858 w 3228213"/>
                  <a:gd name="connsiteY38" fmla="*/ 1364139 h 3020096"/>
                  <a:gd name="connsiteX39" fmla="*/ 3109701 w 3228213"/>
                  <a:gd name="connsiteY39" fmla="*/ 1394146 h 3020096"/>
                  <a:gd name="connsiteX40" fmla="*/ 3134869 w 3228213"/>
                  <a:gd name="connsiteY40" fmla="*/ 1436737 h 3020096"/>
                  <a:gd name="connsiteX41" fmla="*/ 3177460 w 3228213"/>
                  <a:gd name="connsiteY41" fmla="*/ 1558703 h 3020096"/>
                  <a:gd name="connsiteX42" fmla="*/ 3220051 w 3228213"/>
                  <a:gd name="connsiteY42" fmla="*/ 1770690 h 3020096"/>
                  <a:gd name="connsiteX43" fmla="*/ 3231183 w 3228213"/>
                  <a:gd name="connsiteY43" fmla="*/ 1852485 h 3020096"/>
                  <a:gd name="connsiteX44" fmla="*/ 3203111 w 3228213"/>
                  <a:gd name="connsiteY44" fmla="*/ 1957027 h 3020096"/>
                  <a:gd name="connsiteX45" fmla="*/ 3175524 w 3228213"/>
                  <a:gd name="connsiteY45" fmla="*/ 1987518 h 3020096"/>
                  <a:gd name="connsiteX46" fmla="*/ 2777200 w 3228213"/>
                  <a:gd name="connsiteY46" fmla="*/ 2064472 h 3020096"/>
                  <a:gd name="connsiteX47" fmla="*/ 2590864 w 3228213"/>
                  <a:gd name="connsiteY47" fmla="*/ 1982678 h 3020096"/>
                  <a:gd name="connsiteX48" fmla="*/ 2485354 w 3228213"/>
                  <a:gd name="connsiteY48" fmla="*/ 2335507 h 3020096"/>
                  <a:gd name="connsiteX49" fmla="*/ 2648459 w 3228213"/>
                  <a:gd name="connsiteY49" fmla="*/ 2975341 h 3020096"/>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77200 w 3232540"/>
                  <a:gd name="connsiteY46" fmla="*/ 2064472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407026 w 3232540"/>
                  <a:gd name="connsiteY48" fmla="*/ 2052784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24399 w 3232540"/>
                  <a:gd name="connsiteY48" fmla="*/ 1972912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16136 w 3232540"/>
                  <a:gd name="connsiteY48" fmla="*/ 1967403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84298 w 3232540"/>
                  <a:gd name="connsiteY47" fmla="*/ 1825688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203111 w 3232540"/>
                  <a:gd name="connsiteY44" fmla="*/ 1957027 h 3023327"/>
                  <a:gd name="connsiteX45" fmla="*/ 3175524 w 3232540"/>
                  <a:gd name="connsiteY45" fmla="*/ 1987518 h 3023327"/>
                  <a:gd name="connsiteX46" fmla="*/ 2763429 w 3232540"/>
                  <a:gd name="connsiteY46" fmla="*/ 2050701 h 3023327"/>
                  <a:gd name="connsiteX47" fmla="*/ 2393352 w 3232540"/>
                  <a:gd name="connsiteY47" fmla="*/ 1880009 h 3023327"/>
                  <a:gd name="connsiteX48" fmla="*/ 2361403 w 3232540"/>
                  <a:gd name="connsiteY48" fmla="*/ 1976456 h 3023327"/>
                  <a:gd name="connsiteX49" fmla="*/ 2485354 w 3232540"/>
                  <a:gd name="connsiteY49" fmla="*/ 2335507 h 3023327"/>
                  <a:gd name="connsiteX50" fmla="*/ 2648459 w 3232540"/>
                  <a:gd name="connsiteY50"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09701 w 3232540"/>
                  <a:gd name="connsiteY39" fmla="*/ 1394146 h 3023327"/>
                  <a:gd name="connsiteX40" fmla="*/ 3134869 w 3232540"/>
                  <a:gd name="connsiteY40" fmla="*/ 1436737 h 3023327"/>
                  <a:gd name="connsiteX41" fmla="*/ 3177460 w 3232540"/>
                  <a:gd name="connsiteY41" fmla="*/ 1558703 h 3023327"/>
                  <a:gd name="connsiteX42" fmla="*/ 3220051 w 3232540"/>
                  <a:gd name="connsiteY42" fmla="*/ 1770690 h 3023327"/>
                  <a:gd name="connsiteX43" fmla="*/ 3231183 w 3232540"/>
                  <a:gd name="connsiteY43" fmla="*/ 1852485 h 3023327"/>
                  <a:gd name="connsiteX44" fmla="*/ 3175524 w 3232540"/>
                  <a:gd name="connsiteY44" fmla="*/ 1987518 h 3023327"/>
                  <a:gd name="connsiteX45" fmla="*/ 2763429 w 3232540"/>
                  <a:gd name="connsiteY45" fmla="*/ 2050701 h 3023327"/>
                  <a:gd name="connsiteX46" fmla="*/ 2393352 w 3232540"/>
                  <a:gd name="connsiteY46" fmla="*/ 1880009 h 3023327"/>
                  <a:gd name="connsiteX47" fmla="*/ 2361403 w 3232540"/>
                  <a:gd name="connsiteY47" fmla="*/ 1976456 h 3023327"/>
                  <a:gd name="connsiteX48" fmla="*/ 2485354 w 3232540"/>
                  <a:gd name="connsiteY48" fmla="*/ 2335507 h 3023327"/>
                  <a:gd name="connsiteX49" fmla="*/ 2648459 w 3232540"/>
                  <a:gd name="connsiteY49"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089858 w 3232540"/>
                  <a:gd name="connsiteY38" fmla="*/ 1364139 h 3023327"/>
                  <a:gd name="connsiteX39" fmla="*/ 3134869 w 3232540"/>
                  <a:gd name="connsiteY39" fmla="*/ 1436737 h 3023327"/>
                  <a:gd name="connsiteX40" fmla="*/ 3177460 w 3232540"/>
                  <a:gd name="connsiteY40" fmla="*/ 1558703 h 3023327"/>
                  <a:gd name="connsiteX41" fmla="*/ 3220051 w 3232540"/>
                  <a:gd name="connsiteY41" fmla="*/ 1770690 h 3023327"/>
                  <a:gd name="connsiteX42" fmla="*/ 3231183 w 3232540"/>
                  <a:gd name="connsiteY42" fmla="*/ 1852485 h 3023327"/>
                  <a:gd name="connsiteX43" fmla="*/ 3175524 w 3232540"/>
                  <a:gd name="connsiteY43" fmla="*/ 1987518 h 3023327"/>
                  <a:gd name="connsiteX44" fmla="*/ 2763429 w 3232540"/>
                  <a:gd name="connsiteY44" fmla="*/ 2050701 h 3023327"/>
                  <a:gd name="connsiteX45" fmla="*/ 2393352 w 3232540"/>
                  <a:gd name="connsiteY45" fmla="*/ 1880009 h 3023327"/>
                  <a:gd name="connsiteX46" fmla="*/ 2361403 w 3232540"/>
                  <a:gd name="connsiteY46" fmla="*/ 1976456 h 3023327"/>
                  <a:gd name="connsiteX47" fmla="*/ 2485354 w 3232540"/>
                  <a:gd name="connsiteY47" fmla="*/ 2335507 h 3023327"/>
                  <a:gd name="connsiteX48" fmla="*/ 2648459 w 3232540"/>
                  <a:gd name="connsiteY48" fmla="*/ 2975341 h 3023327"/>
                  <a:gd name="connsiteX0" fmla="*/ 2648459 w 3232540"/>
                  <a:gd name="connsiteY0" fmla="*/ 2975341 h 3023327"/>
                  <a:gd name="connsiteX1" fmla="*/ 2648459 w 3232540"/>
                  <a:gd name="connsiteY1" fmla="*/ 3008253 h 3023327"/>
                  <a:gd name="connsiteX2" fmla="*/ 2528913 w 3232540"/>
                  <a:gd name="connsiteY2" fmla="*/ 3016480 h 3023327"/>
                  <a:gd name="connsiteX3" fmla="*/ 699431 w 3232540"/>
                  <a:gd name="connsiteY3" fmla="*/ 3014545 h 3023327"/>
                  <a:gd name="connsiteX4" fmla="*/ 617153 w 3232540"/>
                  <a:gd name="connsiteY4" fmla="*/ 2980181 h 3023327"/>
                  <a:gd name="connsiteX5" fmla="*/ 642804 w 3232540"/>
                  <a:gd name="connsiteY5" fmla="*/ 2669460 h 3023327"/>
                  <a:gd name="connsiteX6" fmla="*/ 544070 w 3232540"/>
                  <a:gd name="connsiteY6" fmla="*/ 2132715 h 3023327"/>
                  <a:gd name="connsiteX7" fmla="*/ 418717 w 3232540"/>
                  <a:gd name="connsiteY7" fmla="*/ 1942023 h 3023327"/>
                  <a:gd name="connsiteX8" fmla="*/ 282716 w 3232540"/>
                  <a:gd name="connsiteY8" fmla="*/ 1774078 h 3023327"/>
                  <a:gd name="connsiteX9" fmla="*/ 282716 w 3232540"/>
                  <a:gd name="connsiteY9" fmla="*/ 1774078 h 3023327"/>
                  <a:gd name="connsiteX10" fmla="*/ 232865 w 3232540"/>
                  <a:gd name="connsiteY10" fmla="*/ 1706804 h 3023327"/>
                  <a:gd name="connsiteX11" fmla="*/ 205277 w 3232540"/>
                  <a:gd name="connsiteY11" fmla="*/ 1656953 h 3023327"/>
                  <a:gd name="connsiteX12" fmla="*/ 153974 w 3232540"/>
                  <a:gd name="connsiteY12" fmla="*/ 1531115 h 3023327"/>
                  <a:gd name="connsiteX13" fmla="*/ 64920 w 3232540"/>
                  <a:gd name="connsiteY13" fmla="*/ 1322516 h 3023327"/>
                  <a:gd name="connsiteX14" fmla="*/ 49433 w 3232540"/>
                  <a:gd name="connsiteY14" fmla="*/ 1245561 h 3023327"/>
                  <a:gd name="connsiteX15" fmla="*/ 66 w 3232540"/>
                  <a:gd name="connsiteY15" fmla="*/ 785287 h 3023327"/>
                  <a:gd name="connsiteX16" fmla="*/ 68308 w 3232540"/>
                  <a:gd name="connsiteY16" fmla="*/ 599435 h 3023327"/>
                  <a:gd name="connsiteX17" fmla="*/ 362090 w 3232540"/>
                  <a:gd name="connsiteY17" fmla="*/ 396643 h 3023327"/>
                  <a:gd name="connsiteX18" fmla="*/ 653452 w 3232540"/>
                  <a:gd name="connsiteY18" fmla="*/ 221439 h 3023327"/>
                  <a:gd name="connsiteX19" fmla="*/ 737182 w 3232540"/>
                  <a:gd name="connsiteY19" fmla="*/ 167716 h 3023327"/>
                  <a:gd name="connsiteX20" fmla="*/ 826720 w 3232540"/>
                  <a:gd name="connsiteY20" fmla="*/ 24455 h 3023327"/>
                  <a:gd name="connsiteX21" fmla="*/ 848984 w 3232540"/>
                  <a:gd name="connsiteY21" fmla="*/ 3159 h 3023327"/>
                  <a:gd name="connsiteX22" fmla="*/ 889639 w 3232540"/>
                  <a:gd name="connsiteY22" fmla="*/ 5095 h 3023327"/>
                  <a:gd name="connsiteX23" fmla="*/ 893995 w 3232540"/>
                  <a:gd name="connsiteY23" fmla="*/ 22035 h 3023327"/>
                  <a:gd name="connsiteX24" fmla="*/ 903191 w 3232540"/>
                  <a:gd name="connsiteY24" fmla="*/ 57850 h 3023327"/>
                  <a:gd name="connsiteX25" fmla="*/ 1505758 w 3232540"/>
                  <a:gd name="connsiteY25" fmla="*/ 756248 h 3023327"/>
                  <a:gd name="connsiteX26" fmla="*/ 1629176 w 3232540"/>
                  <a:gd name="connsiteY26" fmla="*/ 955167 h 3023327"/>
                  <a:gd name="connsiteX27" fmla="*/ 1755981 w 3232540"/>
                  <a:gd name="connsiteY27" fmla="*/ 1167639 h 3023327"/>
                  <a:gd name="connsiteX28" fmla="*/ 1873107 w 3232540"/>
                  <a:gd name="connsiteY28" fmla="*/ 1327840 h 3023327"/>
                  <a:gd name="connsiteX29" fmla="*/ 1732266 w 3232540"/>
                  <a:gd name="connsiteY29" fmla="*/ 633314 h 3023327"/>
                  <a:gd name="connsiteX30" fmla="*/ 1666443 w 3232540"/>
                  <a:gd name="connsiteY30" fmla="*/ 176912 h 3023327"/>
                  <a:gd name="connsiteX31" fmla="*/ 1671283 w 3232540"/>
                  <a:gd name="connsiteY31" fmla="*/ 159972 h 3023327"/>
                  <a:gd name="connsiteX32" fmla="*/ 1682899 w 3232540"/>
                  <a:gd name="connsiteY32" fmla="*/ 168200 h 3023327"/>
                  <a:gd name="connsiteX33" fmla="*/ 1820352 w 3232540"/>
                  <a:gd name="connsiteY33" fmla="*/ 253382 h 3023327"/>
                  <a:gd name="connsiteX34" fmla="*/ 2311118 w 3232540"/>
                  <a:gd name="connsiteY34" fmla="*/ 446978 h 3023327"/>
                  <a:gd name="connsiteX35" fmla="*/ 2636843 w 3232540"/>
                  <a:gd name="connsiteY35" fmla="*/ 723820 h 3023327"/>
                  <a:gd name="connsiteX36" fmla="*/ 2683790 w 3232540"/>
                  <a:gd name="connsiteY36" fmla="*/ 786739 h 3023327"/>
                  <a:gd name="connsiteX37" fmla="*/ 2787364 w 3232540"/>
                  <a:gd name="connsiteY37" fmla="*/ 919352 h 3023327"/>
                  <a:gd name="connsiteX38" fmla="*/ 3134869 w 3232540"/>
                  <a:gd name="connsiteY38" fmla="*/ 1436737 h 3023327"/>
                  <a:gd name="connsiteX39" fmla="*/ 3177460 w 3232540"/>
                  <a:gd name="connsiteY39" fmla="*/ 1558703 h 3023327"/>
                  <a:gd name="connsiteX40" fmla="*/ 3220051 w 3232540"/>
                  <a:gd name="connsiteY40" fmla="*/ 1770690 h 3023327"/>
                  <a:gd name="connsiteX41" fmla="*/ 3231183 w 3232540"/>
                  <a:gd name="connsiteY41" fmla="*/ 1852485 h 3023327"/>
                  <a:gd name="connsiteX42" fmla="*/ 3175524 w 3232540"/>
                  <a:gd name="connsiteY42" fmla="*/ 1987518 h 3023327"/>
                  <a:gd name="connsiteX43" fmla="*/ 2763429 w 3232540"/>
                  <a:gd name="connsiteY43" fmla="*/ 2050701 h 3023327"/>
                  <a:gd name="connsiteX44" fmla="*/ 2393352 w 3232540"/>
                  <a:gd name="connsiteY44" fmla="*/ 1880009 h 3023327"/>
                  <a:gd name="connsiteX45" fmla="*/ 2361403 w 3232540"/>
                  <a:gd name="connsiteY45" fmla="*/ 1976456 h 3023327"/>
                  <a:gd name="connsiteX46" fmla="*/ 2485354 w 3232540"/>
                  <a:gd name="connsiteY46" fmla="*/ 2335507 h 3023327"/>
                  <a:gd name="connsiteX47" fmla="*/ 2648459 w 3232540"/>
                  <a:gd name="connsiteY47" fmla="*/ 2975341 h 3023327"/>
                  <a:gd name="connsiteX0" fmla="*/ 2648459 w 3233993"/>
                  <a:gd name="connsiteY0" fmla="*/ 2975341 h 3023327"/>
                  <a:gd name="connsiteX1" fmla="*/ 2648459 w 3233993"/>
                  <a:gd name="connsiteY1" fmla="*/ 3008253 h 3023327"/>
                  <a:gd name="connsiteX2" fmla="*/ 2528913 w 3233993"/>
                  <a:gd name="connsiteY2" fmla="*/ 3016480 h 3023327"/>
                  <a:gd name="connsiteX3" fmla="*/ 699431 w 3233993"/>
                  <a:gd name="connsiteY3" fmla="*/ 3014545 h 3023327"/>
                  <a:gd name="connsiteX4" fmla="*/ 617153 w 3233993"/>
                  <a:gd name="connsiteY4" fmla="*/ 2980181 h 3023327"/>
                  <a:gd name="connsiteX5" fmla="*/ 642804 w 3233993"/>
                  <a:gd name="connsiteY5" fmla="*/ 2669460 h 3023327"/>
                  <a:gd name="connsiteX6" fmla="*/ 544070 w 3233993"/>
                  <a:gd name="connsiteY6" fmla="*/ 2132715 h 3023327"/>
                  <a:gd name="connsiteX7" fmla="*/ 418717 w 3233993"/>
                  <a:gd name="connsiteY7" fmla="*/ 1942023 h 3023327"/>
                  <a:gd name="connsiteX8" fmla="*/ 282716 w 3233993"/>
                  <a:gd name="connsiteY8" fmla="*/ 1774078 h 3023327"/>
                  <a:gd name="connsiteX9" fmla="*/ 282716 w 3233993"/>
                  <a:gd name="connsiteY9" fmla="*/ 1774078 h 3023327"/>
                  <a:gd name="connsiteX10" fmla="*/ 232865 w 3233993"/>
                  <a:gd name="connsiteY10" fmla="*/ 1706804 h 3023327"/>
                  <a:gd name="connsiteX11" fmla="*/ 205277 w 3233993"/>
                  <a:gd name="connsiteY11" fmla="*/ 1656953 h 3023327"/>
                  <a:gd name="connsiteX12" fmla="*/ 153974 w 3233993"/>
                  <a:gd name="connsiteY12" fmla="*/ 1531115 h 3023327"/>
                  <a:gd name="connsiteX13" fmla="*/ 64920 w 3233993"/>
                  <a:gd name="connsiteY13" fmla="*/ 1322516 h 3023327"/>
                  <a:gd name="connsiteX14" fmla="*/ 49433 w 3233993"/>
                  <a:gd name="connsiteY14" fmla="*/ 1245561 h 3023327"/>
                  <a:gd name="connsiteX15" fmla="*/ 66 w 3233993"/>
                  <a:gd name="connsiteY15" fmla="*/ 785287 h 3023327"/>
                  <a:gd name="connsiteX16" fmla="*/ 68308 w 3233993"/>
                  <a:gd name="connsiteY16" fmla="*/ 599435 h 3023327"/>
                  <a:gd name="connsiteX17" fmla="*/ 362090 w 3233993"/>
                  <a:gd name="connsiteY17" fmla="*/ 396643 h 3023327"/>
                  <a:gd name="connsiteX18" fmla="*/ 653452 w 3233993"/>
                  <a:gd name="connsiteY18" fmla="*/ 221439 h 3023327"/>
                  <a:gd name="connsiteX19" fmla="*/ 737182 w 3233993"/>
                  <a:gd name="connsiteY19" fmla="*/ 167716 h 3023327"/>
                  <a:gd name="connsiteX20" fmla="*/ 826720 w 3233993"/>
                  <a:gd name="connsiteY20" fmla="*/ 24455 h 3023327"/>
                  <a:gd name="connsiteX21" fmla="*/ 848984 w 3233993"/>
                  <a:gd name="connsiteY21" fmla="*/ 3159 h 3023327"/>
                  <a:gd name="connsiteX22" fmla="*/ 889639 w 3233993"/>
                  <a:gd name="connsiteY22" fmla="*/ 5095 h 3023327"/>
                  <a:gd name="connsiteX23" fmla="*/ 893995 w 3233993"/>
                  <a:gd name="connsiteY23" fmla="*/ 22035 h 3023327"/>
                  <a:gd name="connsiteX24" fmla="*/ 903191 w 3233993"/>
                  <a:gd name="connsiteY24" fmla="*/ 57850 h 3023327"/>
                  <a:gd name="connsiteX25" fmla="*/ 1505758 w 3233993"/>
                  <a:gd name="connsiteY25" fmla="*/ 756248 h 3023327"/>
                  <a:gd name="connsiteX26" fmla="*/ 1629176 w 3233993"/>
                  <a:gd name="connsiteY26" fmla="*/ 955167 h 3023327"/>
                  <a:gd name="connsiteX27" fmla="*/ 1755981 w 3233993"/>
                  <a:gd name="connsiteY27" fmla="*/ 1167639 h 3023327"/>
                  <a:gd name="connsiteX28" fmla="*/ 1873107 w 3233993"/>
                  <a:gd name="connsiteY28" fmla="*/ 1327840 h 3023327"/>
                  <a:gd name="connsiteX29" fmla="*/ 1732266 w 3233993"/>
                  <a:gd name="connsiteY29" fmla="*/ 633314 h 3023327"/>
                  <a:gd name="connsiteX30" fmla="*/ 1666443 w 3233993"/>
                  <a:gd name="connsiteY30" fmla="*/ 176912 h 3023327"/>
                  <a:gd name="connsiteX31" fmla="*/ 1671283 w 3233993"/>
                  <a:gd name="connsiteY31" fmla="*/ 159972 h 3023327"/>
                  <a:gd name="connsiteX32" fmla="*/ 1682899 w 3233993"/>
                  <a:gd name="connsiteY32" fmla="*/ 168200 h 3023327"/>
                  <a:gd name="connsiteX33" fmla="*/ 1820352 w 3233993"/>
                  <a:gd name="connsiteY33" fmla="*/ 253382 h 3023327"/>
                  <a:gd name="connsiteX34" fmla="*/ 2311118 w 3233993"/>
                  <a:gd name="connsiteY34" fmla="*/ 446978 h 3023327"/>
                  <a:gd name="connsiteX35" fmla="*/ 2636843 w 3233993"/>
                  <a:gd name="connsiteY35" fmla="*/ 723820 h 3023327"/>
                  <a:gd name="connsiteX36" fmla="*/ 2683790 w 3233993"/>
                  <a:gd name="connsiteY36" fmla="*/ 786739 h 3023327"/>
                  <a:gd name="connsiteX37" fmla="*/ 2787364 w 3233993"/>
                  <a:gd name="connsiteY37" fmla="*/ 919352 h 3023327"/>
                  <a:gd name="connsiteX38" fmla="*/ 3134869 w 3233993"/>
                  <a:gd name="connsiteY38" fmla="*/ 1436737 h 3023327"/>
                  <a:gd name="connsiteX39" fmla="*/ 3177460 w 3233993"/>
                  <a:gd name="connsiteY39" fmla="*/ 1558703 h 3023327"/>
                  <a:gd name="connsiteX40" fmla="*/ 3231183 w 3233993"/>
                  <a:gd name="connsiteY40" fmla="*/ 1852485 h 3023327"/>
                  <a:gd name="connsiteX41" fmla="*/ 3175524 w 3233993"/>
                  <a:gd name="connsiteY41" fmla="*/ 1987518 h 3023327"/>
                  <a:gd name="connsiteX42" fmla="*/ 2763429 w 3233993"/>
                  <a:gd name="connsiteY42" fmla="*/ 2050701 h 3023327"/>
                  <a:gd name="connsiteX43" fmla="*/ 2393352 w 3233993"/>
                  <a:gd name="connsiteY43" fmla="*/ 1880009 h 3023327"/>
                  <a:gd name="connsiteX44" fmla="*/ 2361403 w 3233993"/>
                  <a:gd name="connsiteY44" fmla="*/ 1976456 h 3023327"/>
                  <a:gd name="connsiteX45" fmla="*/ 2485354 w 3233993"/>
                  <a:gd name="connsiteY45" fmla="*/ 2335507 h 3023327"/>
                  <a:gd name="connsiteX46" fmla="*/ 2648459 w 3233993"/>
                  <a:gd name="connsiteY46" fmla="*/ 2975341 h 302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3993" h="3023327">
                    <a:moveTo>
                      <a:pt x="2648459" y="2975341"/>
                    </a:moveTo>
                    <a:cubicBezTo>
                      <a:pt x="2651363" y="2986473"/>
                      <a:pt x="2653783" y="2998573"/>
                      <a:pt x="2648459" y="3008253"/>
                    </a:cubicBezTo>
                    <a:cubicBezTo>
                      <a:pt x="2633939" y="3035356"/>
                      <a:pt x="2551661" y="3017933"/>
                      <a:pt x="2528913" y="3016480"/>
                    </a:cubicBezTo>
                    <a:cubicBezTo>
                      <a:pt x="2465027" y="3012609"/>
                      <a:pt x="747346" y="3014545"/>
                      <a:pt x="699431" y="3014545"/>
                    </a:cubicBezTo>
                    <a:cubicBezTo>
                      <a:pt x="664100" y="3014545"/>
                      <a:pt x="612313" y="3032936"/>
                      <a:pt x="617153" y="2980181"/>
                    </a:cubicBezTo>
                    <a:cubicBezTo>
                      <a:pt x="626349" y="2877576"/>
                      <a:pt x="644256" y="2772550"/>
                      <a:pt x="642804" y="2669460"/>
                    </a:cubicBezTo>
                    <a:cubicBezTo>
                      <a:pt x="640868" y="2487964"/>
                      <a:pt x="637480" y="2291948"/>
                      <a:pt x="544070" y="2132715"/>
                    </a:cubicBezTo>
                    <a:cubicBezTo>
                      <a:pt x="505351" y="2066892"/>
                      <a:pt x="463728" y="2003490"/>
                      <a:pt x="418717" y="1942023"/>
                    </a:cubicBezTo>
                    <a:cubicBezTo>
                      <a:pt x="378062" y="1886848"/>
                      <a:pt x="335471" y="1818605"/>
                      <a:pt x="282716" y="1774078"/>
                    </a:cubicBezTo>
                    <a:lnTo>
                      <a:pt x="282716" y="1774078"/>
                    </a:lnTo>
                    <a:cubicBezTo>
                      <a:pt x="262872" y="1743587"/>
                      <a:pt x="248352" y="1730035"/>
                      <a:pt x="232865" y="1706804"/>
                    </a:cubicBezTo>
                    <a:cubicBezTo>
                      <a:pt x="212537" y="1696156"/>
                      <a:pt x="208181" y="1676796"/>
                      <a:pt x="205277" y="1656953"/>
                    </a:cubicBezTo>
                    <a:cubicBezTo>
                      <a:pt x="199469" y="1615814"/>
                      <a:pt x="169946" y="1569835"/>
                      <a:pt x="153974" y="1531115"/>
                    </a:cubicBezTo>
                    <a:cubicBezTo>
                      <a:pt x="124935" y="1461421"/>
                      <a:pt x="98800" y="1389790"/>
                      <a:pt x="64920" y="1322516"/>
                    </a:cubicBezTo>
                    <a:cubicBezTo>
                      <a:pt x="53304" y="1299284"/>
                      <a:pt x="54756" y="1271213"/>
                      <a:pt x="49433" y="1245561"/>
                    </a:cubicBezTo>
                    <a:cubicBezTo>
                      <a:pt x="19909" y="1090685"/>
                      <a:pt x="7809" y="943068"/>
                      <a:pt x="66" y="785287"/>
                    </a:cubicBezTo>
                    <a:cubicBezTo>
                      <a:pt x="-2354" y="731564"/>
                      <a:pt x="62984" y="601855"/>
                      <a:pt x="68308" y="599435"/>
                    </a:cubicBezTo>
                    <a:cubicBezTo>
                      <a:pt x="81376" y="586367"/>
                      <a:pt x="316111" y="424714"/>
                      <a:pt x="362090" y="396643"/>
                    </a:cubicBezTo>
                    <a:cubicBezTo>
                      <a:pt x="458888" y="338564"/>
                      <a:pt x="552782" y="272258"/>
                      <a:pt x="653452" y="221439"/>
                    </a:cubicBezTo>
                    <a:cubicBezTo>
                      <a:pt x="657324" y="219503"/>
                      <a:pt x="712015" y="183204"/>
                      <a:pt x="737182" y="167716"/>
                    </a:cubicBezTo>
                    <a:cubicBezTo>
                      <a:pt x="754606" y="129481"/>
                      <a:pt x="823333" y="39458"/>
                      <a:pt x="826720" y="24455"/>
                    </a:cubicBezTo>
                    <a:cubicBezTo>
                      <a:pt x="836400" y="19615"/>
                      <a:pt x="833980" y="2675"/>
                      <a:pt x="848984" y="3159"/>
                    </a:cubicBezTo>
                    <a:cubicBezTo>
                      <a:pt x="863020" y="-4101"/>
                      <a:pt x="876087" y="3159"/>
                      <a:pt x="889639" y="5095"/>
                    </a:cubicBezTo>
                    <a:cubicBezTo>
                      <a:pt x="896899" y="8967"/>
                      <a:pt x="897383" y="15743"/>
                      <a:pt x="893995" y="22035"/>
                    </a:cubicBezTo>
                    <a:cubicBezTo>
                      <a:pt x="886251" y="37039"/>
                      <a:pt x="893027" y="46718"/>
                      <a:pt x="903191" y="57850"/>
                    </a:cubicBezTo>
                    <a:cubicBezTo>
                      <a:pt x="1111307" y="284357"/>
                      <a:pt x="1334426" y="498765"/>
                      <a:pt x="1505758" y="756248"/>
                    </a:cubicBezTo>
                    <a:cubicBezTo>
                      <a:pt x="1548834" y="821102"/>
                      <a:pt x="1589005" y="888377"/>
                      <a:pt x="1629176" y="955167"/>
                    </a:cubicBezTo>
                    <a:cubicBezTo>
                      <a:pt x="1665475" y="1028250"/>
                      <a:pt x="1713874" y="1097460"/>
                      <a:pt x="1755981" y="1167639"/>
                    </a:cubicBezTo>
                    <a:cubicBezTo>
                      <a:pt x="1791797" y="1227654"/>
                      <a:pt x="1820836" y="1280409"/>
                      <a:pt x="1873107" y="1327840"/>
                    </a:cubicBezTo>
                    <a:cubicBezTo>
                      <a:pt x="1819868" y="1089233"/>
                      <a:pt x="1785989" y="871437"/>
                      <a:pt x="1732266" y="633314"/>
                    </a:cubicBezTo>
                    <a:cubicBezTo>
                      <a:pt x="1705162" y="483761"/>
                      <a:pt x="1668863" y="328401"/>
                      <a:pt x="1666443" y="176912"/>
                    </a:cubicBezTo>
                    <a:cubicBezTo>
                      <a:pt x="1667895" y="169652"/>
                      <a:pt x="1662571" y="156584"/>
                      <a:pt x="1671283" y="159972"/>
                    </a:cubicBezTo>
                    <a:cubicBezTo>
                      <a:pt x="1675639" y="161908"/>
                      <a:pt x="1680479" y="164328"/>
                      <a:pt x="1682899" y="168200"/>
                    </a:cubicBezTo>
                    <a:cubicBezTo>
                      <a:pt x="1715326" y="218051"/>
                      <a:pt x="1772437" y="232086"/>
                      <a:pt x="1820352" y="253382"/>
                    </a:cubicBezTo>
                    <a:cubicBezTo>
                      <a:pt x="1861975" y="271774"/>
                      <a:pt x="2271915" y="422779"/>
                      <a:pt x="2311118" y="446978"/>
                    </a:cubicBezTo>
                    <a:cubicBezTo>
                      <a:pt x="2366777" y="478437"/>
                      <a:pt x="2623291" y="706397"/>
                      <a:pt x="2636843" y="723820"/>
                    </a:cubicBezTo>
                    <a:cubicBezTo>
                      <a:pt x="2652815" y="744632"/>
                      <a:pt x="2666850" y="766895"/>
                      <a:pt x="2683790" y="786739"/>
                    </a:cubicBezTo>
                    <a:cubicBezTo>
                      <a:pt x="2720573" y="829330"/>
                      <a:pt x="2753969" y="873857"/>
                      <a:pt x="2787364" y="919352"/>
                    </a:cubicBezTo>
                    <a:cubicBezTo>
                      <a:pt x="2862544" y="1027685"/>
                      <a:pt x="3069853" y="1330179"/>
                      <a:pt x="3134869" y="1436737"/>
                    </a:cubicBezTo>
                    <a:cubicBezTo>
                      <a:pt x="3163908" y="1473037"/>
                      <a:pt x="3169232" y="1516112"/>
                      <a:pt x="3177460" y="1558703"/>
                    </a:cubicBezTo>
                    <a:cubicBezTo>
                      <a:pt x="3193512" y="1627994"/>
                      <a:pt x="3231506" y="1781016"/>
                      <a:pt x="3231183" y="1852485"/>
                    </a:cubicBezTo>
                    <a:cubicBezTo>
                      <a:pt x="3230860" y="1923954"/>
                      <a:pt x="3253483" y="1954482"/>
                      <a:pt x="3175524" y="1987518"/>
                    </a:cubicBezTo>
                    <a:cubicBezTo>
                      <a:pt x="3097565" y="2020554"/>
                      <a:pt x="2893791" y="2068619"/>
                      <a:pt x="2763429" y="2050701"/>
                    </a:cubicBezTo>
                    <a:cubicBezTo>
                      <a:pt x="2633067" y="2032783"/>
                      <a:pt x="2488557" y="1945763"/>
                      <a:pt x="2393352" y="1880009"/>
                    </a:cubicBezTo>
                    <a:cubicBezTo>
                      <a:pt x="2383528" y="1932686"/>
                      <a:pt x="2374857" y="1908011"/>
                      <a:pt x="2361403" y="1976456"/>
                    </a:cubicBezTo>
                    <a:cubicBezTo>
                      <a:pt x="2386509" y="2061426"/>
                      <a:pt x="2434098" y="2209290"/>
                      <a:pt x="2485354" y="2335507"/>
                    </a:cubicBezTo>
                    <a:cubicBezTo>
                      <a:pt x="2539077" y="2544590"/>
                      <a:pt x="2647007" y="2970986"/>
                      <a:pt x="2648459" y="2975341"/>
                    </a:cubicBezTo>
                    <a:close/>
                  </a:path>
                </a:pathLst>
              </a:custGeom>
              <a:solidFill>
                <a:schemeClr val="bg1"/>
              </a:solidFill>
              <a:ln w="483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FE61914-B91B-4600-8C62-01B1FFDE7518}"/>
                  </a:ext>
                </a:extLst>
              </p:cNvPr>
              <p:cNvSpPr/>
              <p:nvPr/>
            </p:nvSpPr>
            <p:spPr>
              <a:xfrm>
                <a:off x="8189378" y="2997346"/>
                <a:ext cx="696946" cy="1476169"/>
              </a:xfrm>
              <a:custGeom>
                <a:avLst/>
                <a:gdLst>
                  <a:gd name="connsiteX0" fmla="*/ 689637 w 696945"/>
                  <a:gd name="connsiteY0" fmla="*/ 1300553 h 1476169"/>
                  <a:gd name="connsiteX1" fmla="*/ 696897 w 696945"/>
                  <a:gd name="connsiteY1" fmla="*/ 1350404 h 1476169"/>
                  <a:gd name="connsiteX2" fmla="*/ 660114 w 696945"/>
                  <a:gd name="connsiteY2" fmla="*/ 1449138 h 1476169"/>
                  <a:gd name="connsiteX3" fmla="*/ 641722 w 696945"/>
                  <a:gd name="connsiteY3" fmla="*/ 1467530 h 1476169"/>
                  <a:gd name="connsiteX4" fmla="*/ 482006 w 696945"/>
                  <a:gd name="connsiteY4" fmla="*/ 1457850 h 1476169"/>
                  <a:gd name="connsiteX5" fmla="*/ 445222 w 696945"/>
                  <a:gd name="connsiteY5" fmla="*/ 1448170 h 1476169"/>
                  <a:gd name="connsiteX6" fmla="*/ 353748 w 696945"/>
                  <a:gd name="connsiteY6" fmla="*/ 1382347 h 1476169"/>
                  <a:gd name="connsiteX7" fmla="*/ 165476 w 696945"/>
                  <a:gd name="connsiteY7" fmla="*/ 1081790 h 1476169"/>
                  <a:gd name="connsiteX8" fmla="*/ 124821 w 696945"/>
                  <a:gd name="connsiteY8" fmla="*/ 1037747 h 1476169"/>
                  <a:gd name="connsiteX9" fmla="*/ 35767 w 696945"/>
                  <a:gd name="connsiteY9" fmla="*/ 892550 h 1476169"/>
                  <a:gd name="connsiteX10" fmla="*/ 12535 w 696945"/>
                  <a:gd name="connsiteY10" fmla="*/ 737189 h 1476169"/>
                  <a:gd name="connsiteX11" fmla="*/ 16407 w 696945"/>
                  <a:gd name="connsiteY11" fmla="*/ 576988 h 1476169"/>
                  <a:gd name="connsiteX12" fmla="*/ 436 w 696945"/>
                  <a:gd name="connsiteY12" fmla="*/ 423564 h 1476169"/>
                  <a:gd name="connsiteX13" fmla="*/ 109817 w 696945"/>
                  <a:gd name="connsiteY13" fmla="*/ 645231 h 1476169"/>
                  <a:gd name="connsiteX14" fmla="*/ 109817 w 696945"/>
                  <a:gd name="connsiteY14" fmla="*/ 480674 h 1476169"/>
                  <a:gd name="connsiteX15" fmla="*/ 47867 w 696945"/>
                  <a:gd name="connsiteY15" fmla="*/ 267235 h 1476169"/>
                  <a:gd name="connsiteX16" fmla="*/ 38187 w 696945"/>
                  <a:gd name="connsiteY16" fmla="*/ 234807 h 1476169"/>
                  <a:gd name="connsiteX17" fmla="*/ 15439 w 696945"/>
                  <a:gd name="connsiteY17" fmla="*/ 94450 h 1476169"/>
                  <a:gd name="connsiteX18" fmla="*/ 52707 w 696945"/>
                  <a:gd name="connsiteY18" fmla="*/ 83803 h 1476169"/>
                  <a:gd name="connsiteX19" fmla="*/ 56578 w 696945"/>
                  <a:gd name="connsiteY19" fmla="*/ 21368 h 1476169"/>
                  <a:gd name="connsiteX20" fmla="*/ 108849 w 696945"/>
                  <a:gd name="connsiteY20" fmla="*/ 4428 h 1476169"/>
                  <a:gd name="connsiteX21" fmla="*/ 153376 w 696945"/>
                  <a:gd name="connsiteY21" fmla="*/ 34436 h 1476169"/>
                  <a:gd name="connsiteX22" fmla="*/ 182416 w 696945"/>
                  <a:gd name="connsiteY22" fmla="*/ 46051 h 1476169"/>
                  <a:gd name="connsiteX23" fmla="*/ 206615 w 696945"/>
                  <a:gd name="connsiteY23" fmla="*/ 92514 h 1476169"/>
                  <a:gd name="connsiteX24" fmla="*/ 229847 w 696945"/>
                  <a:gd name="connsiteY24" fmla="*/ 108002 h 1476169"/>
                  <a:gd name="connsiteX25" fmla="*/ 255498 w 696945"/>
                  <a:gd name="connsiteY25" fmla="*/ 137041 h 1476169"/>
                  <a:gd name="connsiteX26" fmla="*/ 281150 w 696945"/>
                  <a:gd name="connsiteY26" fmla="*/ 166081 h 1476169"/>
                  <a:gd name="connsiteX27" fmla="*/ 308737 w 696945"/>
                  <a:gd name="connsiteY27" fmla="*/ 203832 h 1476169"/>
                  <a:gd name="connsiteX28" fmla="*/ 366816 w 696945"/>
                  <a:gd name="connsiteY28" fmla="*/ 276431 h 1476169"/>
                  <a:gd name="connsiteX29" fmla="*/ 366816 w 696945"/>
                  <a:gd name="connsiteY29" fmla="*/ 276431 h 1476169"/>
                  <a:gd name="connsiteX30" fmla="*/ 396339 w 696945"/>
                  <a:gd name="connsiteY30" fmla="*/ 339349 h 1476169"/>
                  <a:gd name="connsiteX31" fmla="*/ 424895 w 696945"/>
                  <a:gd name="connsiteY31" fmla="*/ 426951 h 1476169"/>
                  <a:gd name="connsiteX32" fmla="*/ 444738 w 696945"/>
                  <a:gd name="connsiteY32" fmla="*/ 576504 h 1476169"/>
                  <a:gd name="connsiteX33" fmla="*/ 473778 w 696945"/>
                  <a:gd name="connsiteY33" fmla="*/ 944337 h 1476169"/>
                  <a:gd name="connsiteX34" fmla="*/ 689637 w 696945"/>
                  <a:gd name="connsiteY34" fmla="*/ 1300553 h 147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6945" h="1476169">
                    <a:moveTo>
                      <a:pt x="689637" y="1300553"/>
                    </a:moveTo>
                    <a:cubicBezTo>
                      <a:pt x="700769" y="1316525"/>
                      <a:pt x="702221" y="1332497"/>
                      <a:pt x="696897" y="1350404"/>
                    </a:cubicBezTo>
                    <a:cubicBezTo>
                      <a:pt x="687701" y="1384284"/>
                      <a:pt x="679957" y="1418647"/>
                      <a:pt x="660114" y="1449138"/>
                    </a:cubicBezTo>
                    <a:cubicBezTo>
                      <a:pt x="655274" y="1456398"/>
                      <a:pt x="649950" y="1463658"/>
                      <a:pt x="641722" y="1467530"/>
                    </a:cubicBezTo>
                    <a:cubicBezTo>
                      <a:pt x="586547" y="1494149"/>
                      <a:pt x="534277" y="1473338"/>
                      <a:pt x="482006" y="1457850"/>
                    </a:cubicBezTo>
                    <a:cubicBezTo>
                      <a:pt x="469906" y="1454462"/>
                      <a:pt x="457806" y="1450106"/>
                      <a:pt x="445222" y="1448170"/>
                    </a:cubicBezTo>
                    <a:cubicBezTo>
                      <a:pt x="406019" y="1438006"/>
                      <a:pt x="376012" y="1420099"/>
                      <a:pt x="353748" y="1382347"/>
                    </a:cubicBezTo>
                    <a:cubicBezTo>
                      <a:pt x="292282" y="1278774"/>
                      <a:pt x="229363" y="1183912"/>
                      <a:pt x="165476" y="1081790"/>
                    </a:cubicBezTo>
                    <a:cubicBezTo>
                      <a:pt x="155796" y="1066302"/>
                      <a:pt x="137405" y="1049846"/>
                      <a:pt x="124821" y="1037747"/>
                    </a:cubicBezTo>
                    <a:cubicBezTo>
                      <a:pt x="82230" y="997092"/>
                      <a:pt x="56578" y="954984"/>
                      <a:pt x="35767" y="892550"/>
                    </a:cubicBezTo>
                    <a:cubicBezTo>
                      <a:pt x="26087" y="864962"/>
                      <a:pt x="13503" y="756065"/>
                      <a:pt x="12535" y="737189"/>
                    </a:cubicBezTo>
                    <a:cubicBezTo>
                      <a:pt x="9147" y="663139"/>
                      <a:pt x="22215" y="651039"/>
                      <a:pt x="16407" y="576988"/>
                    </a:cubicBezTo>
                    <a:cubicBezTo>
                      <a:pt x="14471" y="554241"/>
                      <a:pt x="-2952" y="445827"/>
                      <a:pt x="436" y="423564"/>
                    </a:cubicBezTo>
                    <a:cubicBezTo>
                      <a:pt x="59966" y="417272"/>
                      <a:pt x="98686" y="563921"/>
                      <a:pt x="109817" y="645231"/>
                    </a:cubicBezTo>
                    <a:cubicBezTo>
                      <a:pt x="113689" y="672334"/>
                      <a:pt x="114173" y="508262"/>
                      <a:pt x="109817" y="480674"/>
                    </a:cubicBezTo>
                    <a:cubicBezTo>
                      <a:pt x="98202" y="407108"/>
                      <a:pt x="71098" y="337413"/>
                      <a:pt x="47867" y="267235"/>
                    </a:cubicBezTo>
                    <a:cubicBezTo>
                      <a:pt x="44479" y="256587"/>
                      <a:pt x="40607" y="245939"/>
                      <a:pt x="38187" y="234807"/>
                    </a:cubicBezTo>
                    <a:cubicBezTo>
                      <a:pt x="40607" y="211576"/>
                      <a:pt x="-5856" y="109454"/>
                      <a:pt x="15439" y="94450"/>
                    </a:cubicBezTo>
                    <a:cubicBezTo>
                      <a:pt x="34315" y="89126"/>
                      <a:pt x="56095" y="96386"/>
                      <a:pt x="52707" y="83803"/>
                    </a:cubicBezTo>
                    <a:cubicBezTo>
                      <a:pt x="45447" y="61539"/>
                      <a:pt x="52707" y="32016"/>
                      <a:pt x="56578" y="21368"/>
                    </a:cubicBezTo>
                    <a:cubicBezTo>
                      <a:pt x="62870" y="-896"/>
                      <a:pt x="91426" y="-4284"/>
                      <a:pt x="108849" y="4428"/>
                    </a:cubicBezTo>
                    <a:cubicBezTo>
                      <a:pt x="114173" y="9752"/>
                      <a:pt x="149021" y="27176"/>
                      <a:pt x="153376" y="34436"/>
                    </a:cubicBezTo>
                    <a:cubicBezTo>
                      <a:pt x="155796" y="40727"/>
                      <a:pt x="176124" y="45567"/>
                      <a:pt x="182416" y="46051"/>
                    </a:cubicBezTo>
                    <a:cubicBezTo>
                      <a:pt x="201292" y="57667"/>
                      <a:pt x="197904" y="72671"/>
                      <a:pt x="206615" y="92514"/>
                    </a:cubicBezTo>
                    <a:cubicBezTo>
                      <a:pt x="210971" y="99290"/>
                      <a:pt x="220651" y="104614"/>
                      <a:pt x="229847" y="108002"/>
                    </a:cubicBezTo>
                    <a:cubicBezTo>
                      <a:pt x="242431" y="114778"/>
                      <a:pt x="249206" y="123974"/>
                      <a:pt x="255498" y="137041"/>
                    </a:cubicBezTo>
                    <a:cubicBezTo>
                      <a:pt x="258402" y="139945"/>
                      <a:pt x="276794" y="162209"/>
                      <a:pt x="281150" y="166081"/>
                    </a:cubicBezTo>
                    <a:lnTo>
                      <a:pt x="308737" y="203832"/>
                    </a:lnTo>
                    <a:cubicBezTo>
                      <a:pt x="323257" y="221740"/>
                      <a:pt x="361492" y="270139"/>
                      <a:pt x="366816" y="276431"/>
                    </a:cubicBezTo>
                    <a:lnTo>
                      <a:pt x="366816" y="276431"/>
                    </a:lnTo>
                    <a:cubicBezTo>
                      <a:pt x="378432" y="284658"/>
                      <a:pt x="395855" y="337897"/>
                      <a:pt x="396339" y="339349"/>
                    </a:cubicBezTo>
                    <a:cubicBezTo>
                      <a:pt x="400695" y="345157"/>
                      <a:pt x="420055" y="417756"/>
                      <a:pt x="424895" y="426951"/>
                    </a:cubicBezTo>
                    <a:cubicBezTo>
                      <a:pt x="424895" y="429855"/>
                      <a:pt x="444738" y="563437"/>
                      <a:pt x="444738" y="576504"/>
                    </a:cubicBezTo>
                    <a:cubicBezTo>
                      <a:pt x="444738" y="600704"/>
                      <a:pt x="426347" y="841247"/>
                      <a:pt x="473778" y="944337"/>
                    </a:cubicBezTo>
                    <a:cubicBezTo>
                      <a:pt x="517337" y="1017903"/>
                      <a:pt x="676570" y="1280710"/>
                      <a:pt x="689637" y="1300553"/>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8A26EC36-E629-4097-8D61-7587B6F34829}"/>
                  </a:ext>
                </a:extLst>
              </p:cNvPr>
              <p:cNvSpPr/>
              <p:nvPr/>
            </p:nvSpPr>
            <p:spPr>
              <a:xfrm>
                <a:off x="8593853" y="5400576"/>
                <a:ext cx="430751" cy="513029"/>
              </a:xfrm>
              <a:custGeom>
                <a:avLst/>
                <a:gdLst>
                  <a:gd name="connsiteX0" fmla="*/ 172186 w 430751"/>
                  <a:gd name="connsiteY0" fmla="*/ 513820 h 513029"/>
                  <a:gd name="connsiteX1" fmla="*/ 53125 w 430751"/>
                  <a:gd name="connsiteY1" fmla="*/ 267953 h 513029"/>
                  <a:gd name="connsiteX2" fmla="*/ 4242 w 430751"/>
                  <a:gd name="connsiteY2" fmla="*/ 158088 h 513029"/>
                  <a:gd name="connsiteX3" fmla="*/ 5210 w 430751"/>
                  <a:gd name="connsiteY3" fmla="*/ 121788 h 513029"/>
                  <a:gd name="connsiteX4" fmla="*/ 59901 w 430751"/>
                  <a:gd name="connsiteY4" fmla="*/ 17246 h 513029"/>
                  <a:gd name="connsiteX5" fmla="*/ 89908 w 430751"/>
                  <a:gd name="connsiteY5" fmla="*/ 15795 h 513029"/>
                  <a:gd name="connsiteX6" fmla="*/ 119916 w 430751"/>
                  <a:gd name="connsiteY6" fmla="*/ 40962 h 513029"/>
                  <a:gd name="connsiteX7" fmla="*/ 230265 w 430751"/>
                  <a:gd name="connsiteY7" fmla="*/ 126628 h 513029"/>
                  <a:gd name="connsiteX8" fmla="*/ 425313 w 430751"/>
                  <a:gd name="connsiteY8" fmla="*/ 217618 h 513029"/>
                  <a:gd name="connsiteX9" fmla="*/ 425313 w 430751"/>
                  <a:gd name="connsiteY9" fmla="*/ 223910 h 513029"/>
                  <a:gd name="connsiteX10" fmla="*/ 434025 w 430751"/>
                  <a:gd name="connsiteY10" fmla="*/ 306673 h 513029"/>
                  <a:gd name="connsiteX11" fmla="*/ 434025 w 430751"/>
                  <a:gd name="connsiteY11" fmla="*/ 354104 h 513029"/>
                  <a:gd name="connsiteX12" fmla="*/ 424829 w 430751"/>
                  <a:gd name="connsiteY12" fmla="*/ 407826 h 513029"/>
                  <a:gd name="connsiteX13" fmla="*/ 424345 w 430751"/>
                  <a:gd name="connsiteY13" fmla="*/ 412182 h 513029"/>
                  <a:gd name="connsiteX14" fmla="*/ 414181 w 430751"/>
                  <a:gd name="connsiteY14" fmla="*/ 432026 h 513029"/>
                  <a:gd name="connsiteX15" fmla="*/ 404985 w 430751"/>
                  <a:gd name="connsiteY15" fmla="*/ 446546 h 513029"/>
                  <a:gd name="connsiteX16" fmla="*/ 365782 w 430751"/>
                  <a:gd name="connsiteY16" fmla="*/ 480425 h 513029"/>
                  <a:gd name="connsiteX17" fmla="*/ 361426 w 430751"/>
                  <a:gd name="connsiteY17" fmla="*/ 480909 h 513029"/>
                  <a:gd name="connsiteX18" fmla="*/ 288344 w 430751"/>
                  <a:gd name="connsiteY18" fmla="*/ 499784 h 513029"/>
                  <a:gd name="connsiteX19" fmla="*/ 269468 w 430751"/>
                  <a:gd name="connsiteY19" fmla="*/ 500269 h 513029"/>
                  <a:gd name="connsiteX20" fmla="*/ 173154 w 430751"/>
                  <a:gd name="connsiteY20" fmla="*/ 505109 h 513029"/>
                  <a:gd name="connsiteX21" fmla="*/ 172186 w 430751"/>
                  <a:gd name="connsiteY21" fmla="*/ 513820 h 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0751" h="513029">
                    <a:moveTo>
                      <a:pt x="172186" y="513820"/>
                    </a:moveTo>
                    <a:cubicBezTo>
                      <a:pt x="115560" y="440254"/>
                      <a:pt x="94264" y="349264"/>
                      <a:pt x="53125" y="267953"/>
                    </a:cubicBezTo>
                    <a:cubicBezTo>
                      <a:pt x="34733" y="232138"/>
                      <a:pt x="21181" y="194387"/>
                      <a:pt x="4242" y="158088"/>
                    </a:cubicBezTo>
                    <a:cubicBezTo>
                      <a:pt x="-1566" y="145020"/>
                      <a:pt x="-1566" y="134372"/>
                      <a:pt x="5210" y="121788"/>
                    </a:cubicBezTo>
                    <a:cubicBezTo>
                      <a:pt x="24085" y="87425"/>
                      <a:pt x="41993" y="52094"/>
                      <a:pt x="59901" y="17246"/>
                    </a:cubicBezTo>
                    <a:cubicBezTo>
                      <a:pt x="71517" y="-5501"/>
                      <a:pt x="71517" y="-5501"/>
                      <a:pt x="89908" y="15795"/>
                    </a:cubicBezTo>
                    <a:cubicBezTo>
                      <a:pt x="97652" y="26926"/>
                      <a:pt x="105880" y="37574"/>
                      <a:pt x="119916" y="40962"/>
                    </a:cubicBezTo>
                    <a:cubicBezTo>
                      <a:pt x="156699" y="69518"/>
                      <a:pt x="192998" y="99041"/>
                      <a:pt x="230265" y="126628"/>
                    </a:cubicBezTo>
                    <a:cubicBezTo>
                      <a:pt x="282052" y="164379"/>
                      <a:pt x="418053" y="208422"/>
                      <a:pt x="425313" y="217618"/>
                    </a:cubicBezTo>
                    <a:cubicBezTo>
                      <a:pt x="425313" y="219554"/>
                      <a:pt x="425313" y="221974"/>
                      <a:pt x="425313" y="223910"/>
                    </a:cubicBezTo>
                    <a:cubicBezTo>
                      <a:pt x="434025" y="251014"/>
                      <a:pt x="429669" y="279085"/>
                      <a:pt x="434025" y="306673"/>
                    </a:cubicBezTo>
                    <a:cubicBezTo>
                      <a:pt x="434025" y="322644"/>
                      <a:pt x="434025" y="338132"/>
                      <a:pt x="434025" y="354104"/>
                    </a:cubicBezTo>
                    <a:cubicBezTo>
                      <a:pt x="431121" y="372011"/>
                      <a:pt x="430153" y="390403"/>
                      <a:pt x="424829" y="407826"/>
                    </a:cubicBezTo>
                    <a:cubicBezTo>
                      <a:pt x="424345" y="409278"/>
                      <a:pt x="424345" y="410730"/>
                      <a:pt x="424345" y="412182"/>
                    </a:cubicBezTo>
                    <a:cubicBezTo>
                      <a:pt x="420957" y="418958"/>
                      <a:pt x="420473" y="426702"/>
                      <a:pt x="414181" y="432026"/>
                    </a:cubicBezTo>
                    <a:cubicBezTo>
                      <a:pt x="411278" y="436866"/>
                      <a:pt x="408373" y="441706"/>
                      <a:pt x="404985" y="446546"/>
                    </a:cubicBezTo>
                    <a:cubicBezTo>
                      <a:pt x="400146" y="466873"/>
                      <a:pt x="381754" y="472197"/>
                      <a:pt x="365782" y="480425"/>
                    </a:cubicBezTo>
                    <a:cubicBezTo>
                      <a:pt x="364330" y="480425"/>
                      <a:pt x="362879" y="480425"/>
                      <a:pt x="361426" y="480909"/>
                    </a:cubicBezTo>
                    <a:cubicBezTo>
                      <a:pt x="340615" y="500752"/>
                      <a:pt x="313512" y="497365"/>
                      <a:pt x="288344" y="499784"/>
                    </a:cubicBezTo>
                    <a:cubicBezTo>
                      <a:pt x="282052" y="499784"/>
                      <a:pt x="275760" y="500269"/>
                      <a:pt x="269468" y="500269"/>
                    </a:cubicBezTo>
                    <a:cubicBezTo>
                      <a:pt x="237525" y="505592"/>
                      <a:pt x="205098" y="499301"/>
                      <a:pt x="173154" y="505109"/>
                    </a:cubicBezTo>
                    <a:cubicBezTo>
                      <a:pt x="173638" y="507528"/>
                      <a:pt x="173154" y="510916"/>
                      <a:pt x="172186" y="513820"/>
                    </a:cubicBezTo>
                    <a:close/>
                  </a:path>
                </a:pathLst>
              </a:custGeom>
              <a:solidFill>
                <a:schemeClr val="accent2">
                  <a:lumMod val="40000"/>
                  <a:lumOff val="60000"/>
                </a:schemeClr>
              </a:solidFill>
              <a:ln w="4834"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CD6A0AB2-14AF-4865-8559-441BD6BCABFA}"/>
                </a:ext>
              </a:extLst>
            </p:cNvPr>
            <p:cNvGrpSpPr/>
            <p:nvPr/>
          </p:nvGrpSpPr>
          <p:grpSpPr>
            <a:xfrm>
              <a:off x="6825563" y="3607496"/>
              <a:ext cx="1709729" cy="1673926"/>
              <a:chOff x="6825563" y="3607496"/>
              <a:chExt cx="1709729" cy="1673926"/>
            </a:xfrm>
          </p:grpSpPr>
          <p:sp>
            <p:nvSpPr>
              <p:cNvPr id="22" name="Freeform: Shape 21">
                <a:extLst>
                  <a:ext uri="{FF2B5EF4-FFF2-40B4-BE49-F238E27FC236}">
                    <a16:creationId xmlns:a16="http://schemas.microsoft.com/office/drawing/2014/main" id="{8A487A01-1E7F-49BA-A39D-03D40A30B277}"/>
                  </a:ext>
                </a:extLst>
              </p:cNvPr>
              <p:cNvSpPr/>
              <p:nvPr/>
            </p:nvSpPr>
            <p:spPr>
              <a:xfrm rot="19931640" flipH="1">
                <a:off x="8267087" y="4744651"/>
                <a:ext cx="268205" cy="335404"/>
              </a:xfrm>
              <a:custGeom>
                <a:avLst/>
                <a:gdLst>
                  <a:gd name="connsiteX0" fmla="*/ 64571 w 185166"/>
                  <a:gd name="connsiteY0" fmla="*/ 1778 h 185166"/>
                  <a:gd name="connsiteX1" fmla="*/ 135208 w 185166"/>
                  <a:gd name="connsiteY1" fmla="*/ 14122 h 185166"/>
                  <a:gd name="connsiteX2" fmla="*/ 183214 w 185166"/>
                  <a:gd name="connsiteY2" fmla="*/ 116306 h 185166"/>
                  <a:gd name="connsiteX3" fmla="*/ 95432 w 185166"/>
                  <a:gd name="connsiteY3" fmla="*/ 189001 h 185166"/>
                  <a:gd name="connsiteX4" fmla="*/ 3535 w 185166"/>
                  <a:gd name="connsiteY4" fmla="*/ 121107 h 185166"/>
                  <a:gd name="connsiteX5" fmla="*/ 47426 w 185166"/>
                  <a:gd name="connsiteY5" fmla="*/ 12751 h 185166"/>
                  <a:gd name="connsiteX6" fmla="*/ 64571 w 185166"/>
                  <a:gd name="connsiteY6" fmla="*/ 1778 h 185166"/>
                  <a:gd name="connsiteX0" fmla="*/ 47426 w 186130"/>
                  <a:gd name="connsiteY0" fmla="*/ 12503 h 188801"/>
                  <a:gd name="connsiteX1" fmla="*/ 135208 w 186130"/>
                  <a:gd name="connsiteY1" fmla="*/ 13874 h 188801"/>
                  <a:gd name="connsiteX2" fmla="*/ 183214 w 186130"/>
                  <a:gd name="connsiteY2" fmla="*/ 116058 h 188801"/>
                  <a:gd name="connsiteX3" fmla="*/ 95432 w 186130"/>
                  <a:gd name="connsiteY3" fmla="*/ 188753 h 188801"/>
                  <a:gd name="connsiteX4" fmla="*/ 3535 w 186130"/>
                  <a:gd name="connsiteY4" fmla="*/ 120859 h 188801"/>
                  <a:gd name="connsiteX5" fmla="*/ 47426 w 186130"/>
                  <a:gd name="connsiteY5" fmla="*/ 12503 h 18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130" h="188801">
                    <a:moveTo>
                      <a:pt x="47426" y="12503"/>
                    </a:moveTo>
                    <a:cubicBezTo>
                      <a:pt x="69371" y="-5328"/>
                      <a:pt x="112577" y="-3385"/>
                      <a:pt x="135208" y="13874"/>
                    </a:cubicBezTo>
                    <a:cubicBezTo>
                      <a:pt x="176356" y="37191"/>
                      <a:pt x="193501" y="74225"/>
                      <a:pt x="183214" y="116058"/>
                    </a:cubicBezTo>
                    <a:cubicBezTo>
                      <a:pt x="172927" y="158578"/>
                      <a:pt x="137952" y="187382"/>
                      <a:pt x="95432" y="188753"/>
                    </a:cubicBezTo>
                    <a:cubicBezTo>
                      <a:pt x="53598" y="190125"/>
                      <a:pt x="15193" y="162007"/>
                      <a:pt x="3535" y="120859"/>
                    </a:cubicBezTo>
                    <a:cubicBezTo>
                      <a:pt x="-8124" y="79025"/>
                      <a:pt x="9707" y="36506"/>
                      <a:pt x="47426" y="12503"/>
                    </a:cubicBezTo>
                    <a:close/>
                  </a:path>
                </a:pathLst>
              </a:custGeom>
              <a:solidFill>
                <a:srgbClr val="0E0404"/>
              </a:solidFill>
              <a:ln w="685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9662350D-5BDB-42D5-86DF-3925C74A875D}"/>
                  </a:ext>
                </a:extLst>
              </p:cNvPr>
              <p:cNvSpPr/>
              <p:nvPr/>
            </p:nvSpPr>
            <p:spPr>
              <a:xfrm rot="19931640" flipH="1">
                <a:off x="8310231" y="4795846"/>
                <a:ext cx="187761" cy="231479"/>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solidFill>
              <a:ln w="685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1EF3FF9-982E-4967-A9C7-5A10008ADF6F}"/>
                  </a:ext>
                </a:extLst>
              </p:cNvPr>
              <p:cNvSpPr/>
              <p:nvPr/>
            </p:nvSpPr>
            <p:spPr>
              <a:xfrm rot="19931640" flipH="1">
                <a:off x="8043551" y="3607496"/>
                <a:ext cx="197809" cy="1198955"/>
              </a:xfrm>
              <a:custGeom>
                <a:avLst/>
                <a:gdLst>
                  <a:gd name="connsiteX0" fmla="*/ 31309 w 197809"/>
                  <a:gd name="connsiteY0" fmla="*/ 0 h 1198955"/>
                  <a:gd name="connsiteX1" fmla="*/ 8623 w 197809"/>
                  <a:gd name="connsiteY1" fmla="*/ 96358 h 1198955"/>
                  <a:gd name="connsiteX2" fmla="*/ 0 w 197809"/>
                  <a:gd name="connsiteY2" fmla="*/ 226395 h 1198955"/>
                  <a:gd name="connsiteX3" fmla="*/ 143760 w 197809"/>
                  <a:gd name="connsiteY3" fmla="*/ 1179118 h 1198955"/>
                  <a:gd name="connsiteX4" fmla="*/ 197367 w 197809"/>
                  <a:gd name="connsiteY4" fmla="*/ 1176683 h 1198955"/>
                  <a:gd name="connsiteX5" fmla="*/ 116958 w 197809"/>
                  <a:gd name="connsiteY5" fmla="*/ 812404 h 1198955"/>
                  <a:gd name="connsiteX6" fmla="*/ 51170 w 197809"/>
                  <a:gd name="connsiteY6" fmla="*/ 176444 h 1198955"/>
                  <a:gd name="connsiteX7" fmla="*/ 54101 w 197809"/>
                  <a:gd name="connsiteY7" fmla="*/ 106809 h 1198955"/>
                  <a:gd name="connsiteX8" fmla="*/ 61676 w 197809"/>
                  <a:gd name="connsiteY8" fmla="*/ 57582 h 119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09" h="1198955">
                    <a:moveTo>
                      <a:pt x="31309" y="0"/>
                    </a:moveTo>
                    <a:lnTo>
                      <a:pt x="8623" y="96358"/>
                    </a:lnTo>
                    <a:cubicBezTo>
                      <a:pt x="2589" y="138981"/>
                      <a:pt x="0" y="182536"/>
                      <a:pt x="0" y="226395"/>
                    </a:cubicBezTo>
                    <a:cubicBezTo>
                      <a:pt x="0" y="551685"/>
                      <a:pt x="77971" y="864793"/>
                      <a:pt x="143760" y="1179118"/>
                    </a:cubicBezTo>
                    <a:cubicBezTo>
                      <a:pt x="165691" y="1207140"/>
                      <a:pt x="202240" y="1204703"/>
                      <a:pt x="197367" y="1176683"/>
                    </a:cubicBezTo>
                    <a:cubicBezTo>
                      <a:pt x="176656" y="1063378"/>
                      <a:pt x="137668" y="925709"/>
                      <a:pt x="116958" y="812404"/>
                    </a:cubicBezTo>
                    <a:cubicBezTo>
                      <a:pt x="77972" y="602855"/>
                      <a:pt x="52387" y="390868"/>
                      <a:pt x="51170" y="176444"/>
                    </a:cubicBezTo>
                    <a:cubicBezTo>
                      <a:pt x="51170" y="152991"/>
                      <a:pt x="52007" y="129767"/>
                      <a:pt x="54101" y="106809"/>
                    </a:cubicBezTo>
                    <a:lnTo>
                      <a:pt x="61676" y="57582"/>
                    </a:lnTo>
                    <a:close/>
                  </a:path>
                </a:pathLst>
              </a:custGeom>
              <a:solidFill>
                <a:schemeClr val="tx1"/>
              </a:solidFill>
              <a:ln w="6854" cap="flat">
                <a:noFill/>
                <a:prstDash val="solid"/>
                <a:miter/>
              </a:ln>
            </p:spPr>
            <p:txBody>
              <a:bodyPr rtlCol="0" anchor="ctr"/>
              <a:lstStyle/>
              <a:p>
                <a:endParaRPr lang="en-US" dirty="0"/>
              </a:p>
            </p:txBody>
          </p:sp>
          <p:grpSp>
            <p:nvGrpSpPr>
              <p:cNvPr id="25" name="Group 24">
                <a:extLst>
                  <a:ext uri="{FF2B5EF4-FFF2-40B4-BE49-F238E27FC236}">
                    <a16:creationId xmlns:a16="http://schemas.microsoft.com/office/drawing/2014/main" id="{540D0E3E-F7FC-4A8A-8958-51FD9959EFC1}"/>
                  </a:ext>
                </a:extLst>
              </p:cNvPr>
              <p:cNvGrpSpPr/>
              <p:nvPr/>
            </p:nvGrpSpPr>
            <p:grpSpPr>
              <a:xfrm rot="20643887">
                <a:off x="6825563" y="3698606"/>
                <a:ext cx="884412" cy="1582816"/>
                <a:chOff x="6911434" y="4294138"/>
                <a:chExt cx="755804" cy="1352649"/>
              </a:xfrm>
            </p:grpSpPr>
            <p:sp>
              <p:nvSpPr>
                <p:cNvPr id="27" name="Freeform: Shape 26">
                  <a:extLst>
                    <a:ext uri="{FF2B5EF4-FFF2-40B4-BE49-F238E27FC236}">
                      <a16:creationId xmlns:a16="http://schemas.microsoft.com/office/drawing/2014/main" id="{70AB4E7F-F4B9-4F97-92E7-4C9B0840ECB6}"/>
                    </a:ext>
                  </a:extLst>
                </p:cNvPr>
                <p:cNvSpPr/>
                <p:nvPr/>
              </p:nvSpPr>
              <p:spPr>
                <a:xfrm rot="19931640" flipH="1">
                  <a:off x="7411391" y="4964510"/>
                  <a:ext cx="255847" cy="548243"/>
                </a:xfrm>
                <a:custGeom>
                  <a:avLst/>
                  <a:gdLst>
                    <a:gd name="connsiteX0" fmla="*/ 0 w 144018"/>
                    <a:gd name="connsiteY0" fmla="*/ 4566 h 308610"/>
                    <a:gd name="connsiteX1" fmla="*/ 19888 w 144018"/>
                    <a:gd name="connsiteY1" fmla="*/ 7309 h 308610"/>
                    <a:gd name="connsiteX2" fmla="*/ 28804 w 144018"/>
                    <a:gd name="connsiteY2" fmla="*/ 73146 h 308610"/>
                    <a:gd name="connsiteX3" fmla="*/ 75438 w 144018"/>
                    <a:gd name="connsiteY3" fmla="*/ 239109 h 308610"/>
                    <a:gd name="connsiteX4" fmla="*/ 104242 w 144018"/>
                    <a:gd name="connsiteY4" fmla="*/ 280943 h 308610"/>
                    <a:gd name="connsiteX5" fmla="*/ 143332 w 144018"/>
                    <a:gd name="connsiteY5" fmla="*/ 297402 h 308610"/>
                    <a:gd name="connsiteX6" fmla="*/ 143332 w 144018"/>
                    <a:gd name="connsiteY6" fmla="*/ 314547 h 308610"/>
                    <a:gd name="connsiteX7" fmla="*/ 60350 w 144018"/>
                    <a:gd name="connsiteY7" fmla="*/ 243910 h 308610"/>
                    <a:gd name="connsiteX8" fmla="*/ 4115 w 144018"/>
                    <a:gd name="connsiteY8" fmla="*/ 29940 h 308610"/>
                    <a:gd name="connsiteX9" fmla="*/ 0 w 144018"/>
                    <a:gd name="connsiteY9" fmla="*/ 4566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018" h="308610">
                      <a:moveTo>
                        <a:pt x="0" y="4566"/>
                      </a:moveTo>
                      <a:cubicBezTo>
                        <a:pt x="9601" y="-3664"/>
                        <a:pt x="13716" y="451"/>
                        <a:pt x="19888" y="7309"/>
                      </a:cubicBezTo>
                      <a:cubicBezTo>
                        <a:pt x="21260" y="32684"/>
                        <a:pt x="24689" y="52572"/>
                        <a:pt x="28804" y="73146"/>
                      </a:cubicBezTo>
                      <a:cubicBezTo>
                        <a:pt x="40462" y="129381"/>
                        <a:pt x="58979" y="202762"/>
                        <a:pt x="75438" y="239109"/>
                      </a:cubicBezTo>
                      <a:cubicBezTo>
                        <a:pt x="80924" y="250082"/>
                        <a:pt x="97384" y="274085"/>
                        <a:pt x="104242" y="280943"/>
                      </a:cubicBezTo>
                      <a:cubicBezTo>
                        <a:pt x="114529" y="289173"/>
                        <a:pt x="128930" y="297402"/>
                        <a:pt x="143332" y="297402"/>
                      </a:cubicBezTo>
                      <a:cubicBezTo>
                        <a:pt x="148133" y="302889"/>
                        <a:pt x="148133" y="309061"/>
                        <a:pt x="143332" y="314547"/>
                      </a:cubicBezTo>
                      <a:cubicBezTo>
                        <a:pt x="102184" y="307004"/>
                        <a:pt x="76810" y="280257"/>
                        <a:pt x="60350" y="243910"/>
                      </a:cubicBezTo>
                      <a:cubicBezTo>
                        <a:pt x="31547" y="174644"/>
                        <a:pt x="14402" y="104007"/>
                        <a:pt x="4115" y="29940"/>
                      </a:cubicBezTo>
                      <a:cubicBezTo>
                        <a:pt x="3429" y="21711"/>
                        <a:pt x="2057" y="12110"/>
                        <a:pt x="0" y="4566"/>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353EBD6-8E07-4E67-8367-9420B2C4C61A}"/>
                    </a:ext>
                  </a:extLst>
                </p:cNvPr>
                <p:cNvSpPr/>
                <p:nvPr/>
              </p:nvSpPr>
              <p:spPr>
                <a:xfrm rot="19931640" flipH="1">
                  <a:off x="7124440" y="5091024"/>
                  <a:ext cx="134015" cy="548243"/>
                </a:xfrm>
                <a:custGeom>
                  <a:avLst/>
                  <a:gdLst>
                    <a:gd name="connsiteX0" fmla="*/ 0 w 75438"/>
                    <a:gd name="connsiteY0" fmla="*/ 9601 h 308610"/>
                    <a:gd name="connsiteX1" fmla="*/ 17145 w 75438"/>
                    <a:gd name="connsiteY1" fmla="*/ 0 h 308610"/>
                    <a:gd name="connsiteX2" fmla="*/ 75438 w 75438"/>
                    <a:gd name="connsiteY2" fmla="*/ 233858 h 308610"/>
                    <a:gd name="connsiteX3" fmla="*/ 75438 w 75438"/>
                    <a:gd name="connsiteY3" fmla="*/ 279121 h 308610"/>
                    <a:gd name="connsiteX4" fmla="*/ 65151 w 75438"/>
                    <a:gd name="connsiteY4" fmla="*/ 311353 h 308610"/>
                    <a:gd name="connsiteX5" fmla="*/ 47320 w 75438"/>
                    <a:gd name="connsiteY5" fmla="*/ 296951 h 308610"/>
                    <a:gd name="connsiteX6" fmla="*/ 61722 w 75438"/>
                    <a:gd name="connsiteY6" fmla="*/ 256489 h 308610"/>
                    <a:gd name="connsiteX7" fmla="*/ 57607 w 75438"/>
                    <a:gd name="connsiteY7" fmla="*/ 225628 h 308610"/>
                    <a:gd name="connsiteX8" fmla="*/ 5487 w 75438"/>
                    <a:gd name="connsiteY8" fmla="*/ 25375 h 308610"/>
                    <a:gd name="connsiteX9" fmla="*/ 0 w 75438"/>
                    <a:gd name="connsiteY9" fmla="*/ 9601 h 3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438" h="308610">
                      <a:moveTo>
                        <a:pt x="0" y="9601"/>
                      </a:moveTo>
                      <a:cubicBezTo>
                        <a:pt x="6172" y="3429"/>
                        <a:pt x="11659" y="6172"/>
                        <a:pt x="17145" y="0"/>
                      </a:cubicBezTo>
                      <a:cubicBezTo>
                        <a:pt x="45263" y="100127"/>
                        <a:pt x="62408" y="153619"/>
                        <a:pt x="75438" y="233858"/>
                      </a:cubicBezTo>
                      <a:cubicBezTo>
                        <a:pt x="78181" y="248945"/>
                        <a:pt x="78181" y="264033"/>
                        <a:pt x="75438" y="279121"/>
                      </a:cubicBezTo>
                      <a:cubicBezTo>
                        <a:pt x="71323" y="292837"/>
                        <a:pt x="69266" y="297637"/>
                        <a:pt x="65151" y="311353"/>
                      </a:cubicBezTo>
                      <a:cubicBezTo>
                        <a:pt x="56236" y="314782"/>
                        <a:pt x="53493" y="304495"/>
                        <a:pt x="47320" y="296951"/>
                      </a:cubicBezTo>
                      <a:cubicBezTo>
                        <a:pt x="58293" y="285979"/>
                        <a:pt x="61036" y="277749"/>
                        <a:pt x="61722" y="256489"/>
                      </a:cubicBezTo>
                      <a:cubicBezTo>
                        <a:pt x="59665" y="243459"/>
                        <a:pt x="60351" y="233172"/>
                        <a:pt x="57607" y="225628"/>
                      </a:cubicBezTo>
                      <a:cubicBezTo>
                        <a:pt x="44577" y="157734"/>
                        <a:pt x="28804" y="100127"/>
                        <a:pt x="5487" y="25375"/>
                      </a:cubicBezTo>
                      <a:cubicBezTo>
                        <a:pt x="4801" y="21946"/>
                        <a:pt x="2058" y="13030"/>
                        <a:pt x="0" y="9601"/>
                      </a:cubicBezTo>
                      <a:close/>
                    </a:path>
                  </a:pathLst>
                </a:custGeom>
                <a:solidFill>
                  <a:schemeClr val="tx1">
                    <a:lumMod val="65000"/>
                    <a:lumOff val="35000"/>
                  </a:schemeClr>
                </a:solidFill>
                <a:ln w="685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F39EACF2-DBDE-431D-8B23-DFA6A64A838E}"/>
                    </a:ext>
                  </a:extLst>
                </p:cNvPr>
                <p:cNvSpPr/>
                <p:nvPr/>
              </p:nvSpPr>
              <p:spPr>
                <a:xfrm rot="19931640" flipH="1">
                  <a:off x="7505153" y="5519552"/>
                  <a:ext cx="48734" cy="48734"/>
                </a:xfrm>
                <a:custGeom>
                  <a:avLst/>
                  <a:gdLst>
                    <a:gd name="connsiteX0" fmla="*/ 0 w 27432"/>
                    <a:gd name="connsiteY0" fmla="*/ 24526 h 27432"/>
                    <a:gd name="connsiteX1" fmla="*/ 0 w 27432"/>
                    <a:gd name="connsiteY1" fmla="*/ 7381 h 27432"/>
                    <a:gd name="connsiteX2" fmla="*/ 30861 w 27432"/>
                    <a:gd name="connsiteY2" fmla="*/ 8067 h 27432"/>
                    <a:gd name="connsiteX3" fmla="*/ 30861 w 27432"/>
                    <a:gd name="connsiteY3" fmla="*/ 23154 h 27432"/>
                    <a:gd name="connsiteX4" fmla="*/ 0 w 27432"/>
                    <a:gd name="connsiteY4" fmla="*/ 24526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 h="27432">
                      <a:moveTo>
                        <a:pt x="0" y="24526"/>
                      </a:moveTo>
                      <a:cubicBezTo>
                        <a:pt x="0" y="19040"/>
                        <a:pt x="0" y="12867"/>
                        <a:pt x="0" y="7381"/>
                      </a:cubicBezTo>
                      <a:cubicBezTo>
                        <a:pt x="10287" y="-2906"/>
                        <a:pt x="21260" y="-2220"/>
                        <a:pt x="30861" y="8067"/>
                      </a:cubicBezTo>
                      <a:cubicBezTo>
                        <a:pt x="35662" y="12867"/>
                        <a:pt x="34976" y="18354"/>
                        <a:pt x="30861" y="23154"/>
                      </a:cubicBezTo>
                      <a:cubicBezTo>
                        <a:pt x="21260" y="34127"/>
                        <a:pt x="10287" y="34127"/>
                        <a:pt x="0" y="24526"/>
                      </a:cubicBezTo>
                      <a:close/>
                    </a:path>
                  </a:pathLst>
                </a:custGeom>
                <a:solidFill>
                  <a:schemeClr val="tx1"/>
                </a:solidFill>
                <a:ln w="685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093293B-B3C1-4870-8764-FE5D0308376A}"/>
                    </a:ext>
                  </a:extLst>
                </p:cNvPr>
                <p:cNvSpPr/>
                <p:nvPr/>
              </p:nvSpPr>
              <p:spPr>
                <a:xfrm rot="19931640" flipH="1">
                  <a:off x="7277561" y="5585872"/>
                  <a:ext cx="60915" cy="60915"/>
                </a:xfrm>
                <a:custGeom>
                  <a:avLst/>
                  <a:gdLst>
                    <a:gd name="connsiteX0" fmla="*/ 16088 w 34290"/>
                    <a:gd name="connsiteY0" fmla="*/ 0 h 34290"/>
                    <a:gd name="connsiteX1" fmla="*/ 38719 w 34290"/>
                    <a:gd name="connsiteY1" fmla="*/ 6172 h 34290"/>
                    <a:gd name="connsiteX2" fmla="*/ 18831 w 34290"/>
                    <a:gd name="connsiteY2" fmla="*/ 35662 h 34290"/>
                    <a:gd name="connsiteX3" fmla="*/ 314 w 34290"/>
                    <a:gd name="connsiteY3" fmla="*/ 28804 h 34290"/>
                    <a:gd name="connsiteX4" fmla="*/ 16088 w 34290"/>
                    <a:gd name="connsiteY4" fmla="*/ 0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4290">
                      <a:moveTo>
                        <a:pt x="16088" y="0"/>
                      </a:moveTo>
                      <a:cubicBezTo>
                        <a:pt x="23631" y="1372"/>
                        <a:pt x="32547" y="-686"/>
                        <a:pt x="38719" y="6172"/>
                      </a:cubicBezTo>
                      <a:cubicBezTo>
                        <a:pt x="40776" y="17145"/>
                        <a:pt x="32547" y="34290"/>
                        <a:pt x="18831" y="35662"/>
                      </a:cubicBezTo>
                      <a:cubicBezTo>
                        <a:pt x="11973" y="36347"/>
                        <a:pt x="2372" y="39091"/>
                        <a:pt x="314" y="28804"/>
                      </a:cubicBezTo>
                      <a:cubicBezTo>
                        <a:pt x="-1057" y="19202"/>
                        <a:pt x="1686" y="2057"/>
                        <a:pt x="16088" y="0"/>
                      </a:cubicBezTo>
                      <a:close/>
                    </a:path>
                  </a:pathLst>
                </a:custGeom>
                <a:solidFill>
                  <a:schemeClr val="tx1"/>
                </a:solidFill>
                <a:ln w="685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B921CFE-3B64-4B49-A545-7423D272FA44}"/>
                    </a:ext>
                  </a:extLst>
                </p:cNvPr>
                <p:cNvSpPr/>
                <p:nvPr/>
              </p:nvSpPr>
              <p:spPr>
                <a:xfrm rot="19931640" flipH="1">
                  <a:off x="6911434" y="4294138"/>
                  <a:ext cx="653615" cy="767278"/>
                </a:xfrm>
                <a:custGeom>
                  <a:avLst/>
                  <a:gdLst>
                    <a:gd name="connsiteX0" fmla="*/ 196 w 349758"/>
                    <a:gd name="connsiteY0" fmla="*/ 0 h 445770"/>
                    <a:gd name="connsiteX1" fmla="*/ 119525 w 349758"/>
                    <a:gd name="connsiteY1" fmla="*/ 109042 h 445770"/>
                    <a:gd name="connsiteX2" fmla="*/ 153815 w 349758"/>
                    <a:gd name="connsiteY2" fmla="*/ 161163 h 445770"/>
                    <a:gd name="connsiteX3" fmla="*/ 181247 w 349758"/>
                    <a:gd name="connsiteY3" fmla="*/ 189967 h 445770"/>
                    <a:gd name="connsiteX4" fmla="*/ 226510 w 349758"/>
                    <a:gd name="connsiteY4" fmla="*/ 200254 h 445770"/>
                    <a:gd name="connsiteX5" fmla="*/ 293033 w 349758"/>
                    <a:gd name="connsiteY5" fmla="*/ 270891 h 445770"/>
                    <a:gd name="connsiteX6" fmla="*/ 351326 w 349758"/>
                    <a:gd name="connsiteY6" fmla="*/ 407365 h 445770"/>
                    <a:gd name="connsiteX7" fmla="*/ 333495 w 349758"/>
                    <a:gd name="connsiteY7" fmla="*/ 425196 h 445770"/>
                    <a:gd name="connsiteX8" fmla="*/ 274516 w 349758"/>
                    <a:gd name="connsiteY8" fmla="*/ 291465 h 445770"/>
                    <a:gd name="connsiteX9" fmla="*/ 197707 w 349758"/>
                    <a:gd name="connsiteY9" fmla="*/ 216027 h 445770"/>
                    <a:gd name="connsiteX10" fmla="*/ 146957 w 349758"/>
                    <a:gd name="connsiteY10" fmla="*/ 228371 h 445770"/>
                    <a:gd name="connsiteX11" fmla="*/ 101009 w 349758"/>
                    <a:gd name="connsiteY11" fmla="*/ 369646 h 445770"/>
                    <a:gd name="connsiteX12" fmla="*/ 114725 w 349758"/>
                    <a:gd name="connsiteY12" fmla="*/ 447142 h 445770"/>
                    <a:gd name="connsiteX13" fmla="*/ 92779 w 349758"/>
                    <a:gd name="connsiteY13" fmla="*/ 445770 h 445770"/>
                    <a:gd name="connsiteX14" fmla="*/ 71519 w 349758"/>
                    <a:gd name="connsiteY14" fmla="*/ 350444 h 445770"/>
                    <a:gd name="connsiteX15" fmla="*/ 132556 w 349758"/>
                    <a:gd name="connsiteY15" fmla="*/ 205054 h 445770"/>
                    <a:gd name="connsiteX16" fmla="*/ 128441 w 349758"/>
                    <a:gd name="connsiteY16" fmla="*/ 176251 h 445770"/>
                    <a:gd name="connsiteX17" fmla="*/ 107181 w 349758"/>
                    <a:gd name="connsiteY17" fmla="*/ 137846 h 445770"/>
                    <a:gd name="connsiteX18" fmla="*/ 35858 w 349758"/>
                    <a:gd name="connsiteY18" fmla="*/ 63779 h 445770"/>
                    <a:gd name="connsiteX19" fmla="*/ 7740 w 349758"/>
                    <a:gd name="connsiteY19" fmla="*/ 38405 h 445770"/>
                    <a:gd name="connsiteX20" fmla="*/ 196 w 349758"/>
                    <a:gd name="connsiteY20" fmla="*/ 0 h 445770"/>
                    <a:gd name="connsiteX0" fmla="*/ 9624 w 360810"/>
                    <a:gd name="connsiteY0" fmla="*/ 4565 h 454288"/>
                    <a:gd name="connsiteX1" fmla="*/ 128953 w 360810"/>
                    <a:gd name="connsiteY1" fmla="*/ 113607 h 454288"/>
                    <a:gd name="connsiteX2" fmla="*/ 163243 w 360810"/>
                    <a:gd name="connsiteY2" fmla="*/ 165728 h 454288"/>
                    <a:gd name="connsiteX3" fmla="*/ 190675 w 360810"/>
                    <a:gd name="connsiteY3" fmla="*/ 194532 h 454288"/>
                    <a:gd name="connsiteX4" fmla="*/ 235938 w 360810"/>
                    <a:gd name="connsiteY4" fmla="*/ 204819 h 454288"/>
                    <a:gd name="connsiteX5" fmla="*/ 302461 w 360810"/>
                    <a:gd name="connsiteY5" fmla="*/ 275456 h 454288"/>
                    <a:gd name="connsiteX6" fmla="*/ 360754 w 360810"/>
                    <a:gd name="connsiteY6" fmla="*/ 411930 h 454288"/>
                    <a:gd name="connsiteX7" fmla="*/ 342923 w 360810"/>
                    <a:gd name="connsiteY7" fmla="*/ 429761 h 454288"/>
                    <a:gd name="connsiteX8" fmla="*/ 283944 w 360810"/>
                    <a:gd name="connsiteY8" fmla="*/ 296030 h 454288"/>
                    <a:gd name="connsiteX9" fmla="*/ 207135 w 360810"/>
                    <a:gd name="connsiteY9" fmla="*/ 220592 h 454288"/>
                    <a:gd name="connsiteX10" fmla="*/ 156385 w 360810"/>
                    <a:gd name="connsiteY10" fmla="*/ 232936 h 454288"/>
                    <a:gd name="connsiteX11" fmla="*/ 110437 w 360810"/>
                    <a:gd name="connsiteY11" fmla="*/ 374211 h 454288"/>
                    <a:gd name="connsiteX12" fmla="*/ 124153 w 360810"/>
                    <a:gd name="connsiteY12" fmla="*/ 451707 h 454288"/>
                    <a:gd name="connsiteX13" fmla="*/ 102207 w 360810"/>
                    <a:gd name="connsiteY13" fmla="*/ 450335 h 454288"/>
                    <a:gd name="connsiteX14" fmla="*/ 80947 w 360810"/>
                    <a:gd name="connsiteY14" fmla="*/ 355009 h 454288"/>
                    <a:gd name="connsiteX15" fmla="*/ 141984 w 360810"/>
                    <a:gd name="connsiteY15" fmla="*/ 209619 h 454288"/>
                    <a:gd name="connsiteX16" fmla="*/ 137869 w 360810"/>
                    <a:gd name="connsiteY16" fmla="*/ 180816 h 454288"/>
                    <a:gd name="connsiteX17" fmla="*/ 116609 w 360810"/>
                    <a:gd name="connsiteY17" fmla="*/ 142411 h 454288"/>
                    <a:gd name="connsiteX18" fmla="*/ 45286 w 360810"/>
                    <a:gd name="connsiteY18" fmla="*/ 68344 h 454288"/>
                    <a:gd name="connsiteX19" fmla="*/ 17168 w 360810"/>
                    <a:gd name="connsiteY19" fmla="*/ 42970 h 454288"/>
                    <a:gd name="connsiteX20" fmla="*/ 8233 w 360810"/>
                    <a:gd name="connsiteY20" fmla="*/ 22698 h 454288"/>
                    <a:gd name="connsiteX21" fmla="*/ 9624 w 360810"/>
                    <a:gd name="connsiteY21" fmla="*/ 4565 h 454288"/>
                    <a:gd name="connsiteX0" fmla="*/ 17456 w 368642"/>
                    <a:gd name="connsiteY0" fmla="*/ 3522 h 453245"/>
                    <a:gd name="connsiteX1" fmla="*/ 136785 w 368642"/>
                    <a:gd name="connsiteY1" fmla="*/ 112564 h 453245"/>
                    <a:gd name="connsiteX2" fmla="*/ 171075 w 368642"/>
                    <a:gd name="connsiteY2" fmla="*/ 164685 h 453245"/>
                    <a:gd name="connsiteX3" fmla="*/ 198507 w 368642"/>
                    <a:gd name="connsiteY3" fmla="*/ 193489 h 453245"/>
                    <a:gd name="connsiteX4" fmla="*/ 243770 w 368642"/>
                    <a:gd name="connsiteY4" fmla="*/ 203776 h 453245"/>
                    <a:gd name="connsiteX5" fmla="*/ 310293 w 368642"/>
                    <a:gd name="connsiteY5" fmla="*/ 274413 h 453245"/>
                    <a:gd name="connsiteX6" fmla="*/ 368586 w 368642"/>
                    <a:gd name="connsiteY6" fmla="*/ 410887 h 453245"/>
                    <a:gd name="connsiteX7" fmla="*/ 350755 w 368642"/>
                    <a:gd name="connsiteY7" fmla="*/ 428718 h 453245"/>
                    <a:gd name="connsiteX8" fmla="*/ 291776 w 368642"/>
                    <a:gd name="connsiteY8" fmla="*/ 294987 h 453245"/>
                    <a:gd name="connsiteX9" fmla="*/ 214967 w 368642"/>
                    <a:gd name="connsiteY9" fmla="*/ 219549 h 453245"/>
                    <a:gd name="connsiteX10" fmla="*/ 164217 w 368642"/>
                    <a:gd name="connsiteY10" fmla="*/ 231893 h 453245"/>
                    <a:gd name="connsiteX11" fmla="*/ 118269 w 368642"/>
                    <a:gd name="connsiteY11" fmla="*/ 373168 h 453245"/>
                    <a:gd name="connsiteX12" fmla="*/ 131985 w 368642"/>
                    <a:gd name="connsiteY12" fmla="*/ 450664 h 453245"/>
                    <a:gd name="connsiteX13" fmla="*/ 110039 w 368642"/>
                    <a:gd name="connsiteY13" fmla="*/ 449292 h 453245"/>
                    <a:gd name="connsiteX14" fmla="*/ 88779 w 368642"/>
                    <a:gd name="connsiteY14" fmla="*/ 353966 h 453245"/>
                    <a:gd name="connsiteX15" fmla="*/ 149816 w 368642"/>
                    <a:gd name="connsiteY15" fmla="*/ 208576 h 453245"/>
                    <a:gd name="connsiteX16" fmla="*/ 145701 w 368642"/>
                    <a:gd name="connsiteY16" fmla="*/ 179773 h 453245"/>
                    <a:gd name="connsiteX17" fmla="*/ 124441 w 368642"/>
                    <a:gd name="connsiteY17" fmla="*/ 141368 h 453245"/>
                    <a:gd name="connsiteX18" fmla="*/ 53118 w 368642"/>
                    <a:gd name="connsiteY18" fmla="*/ 67301 h 453245"/>
                    <a:gd name="connsiteX19" fmla="*/ 25000 w 368642"/>
                    <a:gd name="connsiteY19" fmla="*/ 41927 h 453245"/>
                    <a:gd name="connsiteX20" fmla="*/ 761 w 368642"/>
                    <a:gd name="connsiteY20" fmla="*/ 33027 h 453245"/>
                    <a:gd name="connsiteX21" fmla="*/ 17456 w 368642"/>
                    <a:gd name="connsiteY21" fmla="*/ 3522 h 453245"/>
                    <a:gd name="connsiteX0" fmla="*/ 35749 w 367948"/>
                    <a:gd name="connsiteY0" fmla="*/ 4556 h 442990"/>
                    <a:gd name="connsiteX1" fmla="*/ 136091 w 367948"/>
                    <a:gd name="connsiteY1" fmla="*/ 102309 h 442990"/>
                    <a:gd name="connsiteX2" fmla="*/ 170381 w 367948"/>
                    <a:gd name="connsiteY2" fmla="*/ 154430 h 442990"/>
                    <a:gd name="connsiteX3" fmla="*/ 197813 w 367948"/>
                    <a:gd name="connsiteY3" fmla="*/ 183234 h 442990"/>
                    <a:gd name="connsiteX4" fmla="*/ 243076 w 367948"/>
                    <a:gd name="connsiteY4" fmla="*/ 193521 h 442990"/>
                    <a:gd name="connsiteX5" fmla="*/ 309599 w 367948"/>
                    <a:gd name="connsiteY5" fmla="*/ 264158 h 442990"/>
                    <a:gd name="connsiteX6" fmla="*/ 367892 w 367948"/>
                    <a:gd name="connsiteY6" fmla="*/ 400632 h 442990"/>
                    <a:gd name="connsiteX7" fmla="*/ 350061 w 367948"/>
                    <a:gd name="connsiteY7" fmla="*/ 418463 h 442990"/>
                    <a:gd name="connsiteX8" fmla="*/ 291082 w 367948"/>
                    <a:gd name="connsiteY8" fmla="*/ 284732 h 442990"/>
                    <a:gd name="connsiteX9" fmla="*/ 214273 w 367948"/>
                    <a:gd name="connsiteY9" fmla="*/ 209294 h 442990"/>
                    <a:gd name="connsiteX10" fmla="*/ 163523 w 367948"/>
                    <a:gd name="connsiteY10" fmla="*/ 221638 h 442990"/>
                    <a:gd name="connsiteX11" fmla="*/ 117575 w 367948"/>
                    <a:gd name="connsiteY11" fmla="*/ 362913 h 442990"/>
                    <a:gd name="connsiteX12" fmla="*/ 131291 w 367948"/>
                    <a:gd name="connsiteY12" fmla="*/ 440409 h 442990"/>
                    <a:gd name="connsiteX13" fmla="*/ 109345 w 367948"/>
                    <a:gd name="connsiteY13" fmla="*/ 439037 h 442990"/>
                    <a:gd name="connsiteX14" fmla="*/ 88085 w 367948"/>
                    <a:gd name="connsiteY14" fmla="*/ 343711 h 442990"/>
                    <a:gd name="connsiteX15" fmla="*/ 149122 w 367948"/>
                    <a:gd name="connsiteY15" fmla="*/ 198321 h 442990"/>
                    <a:gd name="connsiteX16" fmla="*/ 145007 w 367948"/>
                    <a:gd name="connsiteY16" fmla="*/ 169518 h 442990"/>
                    <a:gd name="connsiteX17" fmla="*/ 123747 w 367948"/>
                    <a:gd name="connsiteY17" fmla="*/ 131113 h 442990"/>
                    <a:gd name="connsiteX18" fmla="*/ 52424 w 367948"/>
                    <a:gd name="connsiteY18" fmla="*/ 57046 h 442990"/>
                    <a:gd name="connsiteX19" fmla="*/ 24306 w 367948"/>
                    <a:gd name="connsiteY19" fmla="*/ 31672 h 442990"/>
                    <a:gd name="connsiteX20" fmla="*/ 67 w 367948"/>
                    <a:gd name="connsiteY20" fmla="*/ 22772 h 442990"/>
                    <a:gd name="connsiteX21" fmla="*/ 35749 w 367948"/>
                    <a:gd name="connsiteY21" fmla="*/ 4556 h 442990"/>
                    <a:gd name="connsiteX0" fmla="*/ 35721 w 367920"/>
                    <a:gd name="connsiteY0" fmla="*/ 867 h 439301"/>
                    <a:gd name="connsiteX1" fmla="*/ 136063 w 367920"/>
                    <a:gd name="connsiteY1" fmla="*/ 98620 h 439301"/>
                    <a:gd name="connsiteX2" fmla="*/ 170353 w 367920"/>
                    <a:gd name="connsiteY2" fmla="*/ 150741 h 439301"/>
                    <a:gd name="connsiteX3" fmla="*/ 197785 w 367920"/>
                    <a:gd name="connsiteY3" fmla="*/ 179545 h 439301"/>
                    <a:gd name="connsiteX4" fmla="*/ 243048 w 367920"/>
                    <a:gd name="connsiteY4" fmla="*/ 189832 h 439301"/>
                    <a:gd name="connsiteX5" fmla="*/ 309571 w 367920"/>
                    <a:gd name="connsiteY5" fmla="*/ 260469 h 439301"/>
                    <a:gd name="connsiteX6" fmla="*/ 367864 w 367920"/>
                    <a:gd name="connsiteY6" fmla="*/ 396943 h 439301"/>
                    <a:gd name="connsiteX7" fmla="*/ 350033 w 367920"/>
                    <a:gd name="connsiteY7" fmla="*/ 414774 h 439301"/>
                    <a:gd name="connsiteX8" fmla="*/ 291054 w 367920"/>
                    <a:gd name="connsiteY8" fmla="*/ 281043 h 439301"/>
                    <a:gd name="connsiteX9" fmla="*/ 214245 w 367920"/>
                    <a:gd name="connsiteY9" fmla="*/ 205605 h 439301"/>
                    <a:gd name="connsiteX10" fmla="*/ 163495 w 367920"/>
                    <a:gd name="connsiteY10" fmla="*/ 217949 h 439301"/>
                    <a:gd name="connsiteX11" fmla="*/ 117547 w 367920"/>
                    <a:gd name="connsiteY11" fmla="*/ 359224 h 439301"/>
                    <a:gd name="connsiteX12" fmla="*/ 131263 w 367920"/>
                    <a:gd name="connsiteY12" fmla="*/ 436720 h 439301"/>
                    <a:gd name="connsiteX13" fmla="*/ 109317 w 367920"/>
                    <a:gd name="connsiteY13" fmla="*/ 435348 h 439301"/>
                    <a:gd name="connsiteX14" fmla="*/ 88057 w 367920"/>
                    <a:gd name="connsiteY14" fmla="*/ 340022 h 439301"/>
                    <a:gd name="connsiteX15" fmla="*/ 149094 w 367920"/>
                    <a:gd name="connsiteY15" fmla="*/ 194632 h 439301"/>
                    <a:gd name="connsiteX16" fmla="*/ 144979 w 367920"/>
                    <a:gd name="connsiteY16" fmla="*/ 165829 h 439301"/>
                    <a:gd name="connsiteX17" fmla="*/ 123719 w 367920"/>
                    <a:gd name="connsiteY17" fmla="*/ 127424 h 439301"/>
                    <a:gd name="connsiteX18" fmla="*/ 52396 w 367920"/>
                    <a:gd name="connsiteY18" fmla="*/ 53357 h 439301"/>
                    <a:gd name="connsiteX19" fmla="*/ 24278 w 367920"/>
                    <a:gd name="connsiteY19" fmla="*/ 27983 h 439301"/>
                    <a:gd name="connsiteX20" fmla="*/ 39 w 367920"/>
                    <a:gd name="connsiteY20" fmla="*/ 19083 h 439301"/>
                    <a:gd name="connsiteX21" fmla="*/ 35721 w 367920"/>
                    <a:gd name="connsiteY21" fmla="*/ 867 h 439301"/>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27 w 367908"/>
                    <a:gd name="connsiteY0" fmla="*/ 1999 h 428436"/>
                    <a:gd name="connsiteX1" fmla="*/ 136051 w 367908"/>
                    <a:gd name="connsiteY1" fmla="*/ 87755 h 428436"/>
                    <a:gd name="connsiteX2" fmla="*/ 170341 w 367908"/>
                    <a:gd name="connsiteY2" fmla="*/ 139876 h 428436"/>
                    <a:gd name="connsiteX3" fmla="*/ 197773 w 367908"/>
                    <a:gd name="connsiteY3" fmla="*/ 168680 h 428436"/>
                    <a:gd name="connsiteX4" fmla="*/ 243036 w 367908"/>
                    <a:gd name="connsiteY4" fmla="*/ 178967 h 428436"/>
                    <a:gd name="connsiteX5" fmla="*/ 309559 w 367908"/>
                    <a:gd name="connsiteY5" fmla="*/ 249604 h 428436"/>
                    <a:gd name="connsiteX6" fmla="*/ 367852 w 367908"/>
                    <a:gd name="connsiteY6" fmla="*/ 386078 h 428436"/>
                    <a:gd name="connsiteX7" fmla="*/ 350021 w 367908"/>
                    <a:gd name="connsiteY7" fmla="*/ 403909 h 428436"/>
                    <a:gd name="connsiteX8" fmla="*/ 291042 w 367908"/>
                    <a:gd name="connsiteY8" fmla="*/ 270178 h 428436"/>
                    <a:gd name="connsiteX9" fmla="*/ 214233 w 367908"/>
                    <a:gd name="connsiteY9" fmla="*/ 194740 h 428436"/>
                    <a:gd name="connsiteX10" fmla="*/ 163483 w 367908"/>
                    <a:gd name="connsiteY10" fmla="*/ 207084 h 428436"/>
                    <a:gd name="connsiteX11" fmla="*/ 117535 w 367908"/>
                    <a:gd name="connsiteY11" fmla="*/ 348359 h 428436"/>
                    <a:gd name="connsiteX12" fmla="*/ 131251 w 367908"/>
                    <a:gd name="connsiteY12" fmla="*/ 425855 h 428436"/>
                    <a:gd name="connsiteX13" fmla="*/ 109305 w 367908"/>
                    <a:gd name="connsiteY13" fmla="*/ 424483 h 428436"/>
                    <a:gd name="connsiteX14" fmla="*/ 88045 w 367908"/>
                    <a:gd name="connsiteY14" fmla="*/ 329157 h 428436"/>
                    <a:gd name="connsiteX15" fmla="*/ 149082 w 367908"/>
                    <a:gd name="connsiteY15" fmla="*/ 183767 h 428436"/>
                    <a:gd name="connsiteX16" fmla="*/ 144967 w 367908"/>
                    <a:gd name="connsiteY16" fmla="*/ 154964 h 428436"/>
                    <a:gd name="connsiteX17" fmla="*/ 123707 w 367908"/>
                    <a:gd name="connsiteY17" fmla="*/ 116559 h 428436"/>
                    <a:gd name="connsiteX18" fmla="*/ 52384 w 367908"/>
                    <a:gd name="connsiteY18" fmla="*/ 42492 h 428436"/>
                    <a:gd name="connsiteX19" fmla="*/ 24266 w 367908"/>
                    <a:gd name="connsiteY19" fmla="*/ 17118 h 428436"/>
                    <a:gd name="connsiteX20" fmla="*/ 27 w 367908"/>
                    <a:gd name="connsiteY20" fmla="*/ 8218 h 428436"/>
                    <a:gd name="connsiteX21" fmla="*/ 48827 w 367908"/>
                    <a:gd name="connsiteY21" fmla="*/ 1999 h 428436"/>
                    <a:gd name="connsiteX0" fmla="*/ 48843 w 367924"/>
                    <a:gd name="connsiteY0" fmla="*/ 5470 h 431907"/>
                    <a:gd name="connsiteX1" fmla="*/ 136067 w 367924"/>
                    <a:gd name="connsiteY1" fmla="*/ 91226 h 431907"/>
                    <a:gd name="connsiteX2" fmla="*/ 170357 w 367924"/>
                    <a:gd name="connsiteY2" fmla="*/ 143347 h 431907"/>
                    <a:gd name="connsiteX3" fmla="*/ 197789 w 367924"/>
                    <a:gd name="connsiteY3" fmla="*/ 172151 h 431907"/>
                    <a:gd name="connsiteX4" fmla="*/ 243052 w 367924"/>
                    <a:gd name="connsiteY4" fmla="*/ 182438 h 431907"/>
                    <a:gd name="connsiteX5" fmla="*/ 309575 w 367924"/>
                    <a:gd name="connsiteY5" fmla="*/ 253075 h 431907"/>
                    <a:gd name="connsiteX6" fmla="*/ 367868 w 367924"/>
                    <a:gd name="connsiteY6" fmla="*/ 389549 h 431907"/>
                    <a:gd name="connsiteX7" fmla="*/ 350037 w 367924"/>
                    <a:gd name="connsiteY7" fmla="*/ 407380 h 431907"/>
                    <a:gd name="connsiteX8" fmla="*/ 291058 w 367924"/>
                    <a:gd name="connsiteY8" fmla="*/ 273649 h 431907"/>
                    <a:gd name="connsiteX9" fmla="*/ 214249 w 367924"/>
                    <a:gd name="connsiteY9" fmla="*/ 198211 h 431907"/>
                    <a:gd name="connsiteX10" fmla="*/ 163499 w 367924"/>
                    <a:gd name="connsiteY10" fmla="*/ 210555 h 431907"/>
                    <a:gd name="connsiteX11" fmla="*/ 117551 w 367924"/>
                    <a:gd name="connsiteY11" fmla="*/ 351830 h 431907"/>
                    <a:gd name="connsiteX12" fmla="*/ 131267 w 367924"/>
                    <a:gd name="connsiteY12" fmla="*/ 429326 h 431907"/>
                    <a:gd name="connsiteX13" fmla="*/ 109321 w 367924"/>
                    <a:gd name="connsiteY13" fmla="*/ 427954 h 431907"/>
                    <a:gd name="connsiteX14" fmla="*/ 88061 w 367924"/>
                    <a:gd name="connsiteY14" fmla="*/ 332628 h 431907"/>
                    <a:gd name="connsiteX15" fmla="*/ 149098 w 367924"/>
                    <a:gd name="connsiteY15" fmla="*/ 187238 h 431907"/>
                    <a:gd name="connsiteX16" fmla="*/ 144983 w 367924"/>
                    <a:gd name="connsiteY16" fmla="*/ 158435 h 431907"/>
                    <a:gd name="connsiteX17" fmla="*/ 123723 w 367924"/>
                    <a:gd name="connsiteY17" fmla="*/ 120030 h 431907"/>
                    <a:gd name="connsiteX18" fmla="*/ 52400 w 367924"/>
                    <a:gd name="connsiteY18" fmla="*/ 45963 h 431907"/>
                    <a:gd name="connsiteX19" fmla="*/ 24282 w 367924"/>
                    <a:gd name="connsiteY19" fmla="*/ 20589 h 431907"/>
                    <a:gd name="connsiteX20" fmla="*/ 43 w 367924"/>
                    <a:gd name="connsiteY20" fmla="*/ 11689 h 431907"/>
                    <a:gd name="connsiteX21" fmla="*/ 48843 w 367924"/>
                    <a:gd name="connsiteY21" fmla="*/ 5470 h 4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7924" h="431907">
                      <a:moveTo>
                        <a:pt x="48843" y="5470"/>
                      </a:moveTo>
                      <a:cubicBezTo>
                        <a:pt x="79018" y="28101"/>
                        <a:pt x="115815" y="68247"/>
                        <a:pt x="136067" y="91226"/>
                      </a:cubicBezTo>
                      <a:cubicBezTo>
                        <a:pt x="156319" y="114206"/>
                        <a:pt x="159385" y="124830"/>
                        <a:pt x="170357" y="143347"/>
                      </a:cubicBezTo>
                      <a:cubicBezTo>
                        <a:pt x="179273" y="157749"/>
                        <a:pt x="179959" y="173522"/>
                        <a:pt x="197789" y="172151"/>
                      </a:cubicBezTo>
                      <a:cubicBezTo>
                        <a:pt x="214249" y="173522"/>
                        <a:pt x="232765" y="178323"/>
                        <a:pt x="243052" y="182438"/>
                      </a:cubicBezTo>
                      <a:cubicBezTo>
                        <a:pt x="273227" y="194782"/>
                        <a:pt x="296545" y="229072"/>
                        <a:pt x="309575" y="253075"/>
                      </a:cubicBezTo>
                      <a:cubicBezTo>
                        <a:pt x="333578" y="297652"/>
                        <a:pt x="352095" y="341543"/>
                        <a:pt x="367868" y="389549"/>
                      </a:cubicBezTo>
                      <a:cubicBezTo>
                        <a:pt x="368554" y="402579"/>
                        <a:pt x="363067" y="408752"/>
                        <a:pt x="350037" y="407380"/>
                      </a:cubicBezTo>
                      <a:cubicBezTo>
                        <a:pt x="326720" y="362117"/>
                        <a:pt x="320548" y="325770"/>
                        <a:pt x="291058" y="273649"/>
                      </a:cubicBezTo>
                      <a:cubicBezTo>
                        <a:pt x="274599" y="247589"/>
                        <a:pt x="264998" y="208498"/>
                        <a:pt x="214249" y="198211"/>
                      </a:cubicBezTo>
                      <a:cubicBezTo>
                        <a:pt x="201904" y="195468"/>
                        <a:pt x="173101" y="203012"/>
                        <a:pt x="163499" y="210555"/>
                      </a:cubicBezTo>
                      <a:cubicBezTo>
                        <a:pt x="120980" y="241416"/>
                        <a:pt x="105206" y="299709"/>
                        <a:pt x="117551" y="351830"/>
                      </a:cubicBezTo>
                      <a:cubicBezTo>
                        <a:pt x="123037" y="377205"/>
                        <a:pt x="128524" y="401208"/>
                        <a:pt x="131267" y="429326"/>
                      </a:cubicBezTo>
                      <a:cubicBezTo>
                        <a:pt x="129209" y="434126"/>
                        <a:pt x="116179" y="431383"/>
                        <a:pt x="109321" y="427954"/>
                      </a:cubicBezTo>
                      <a:cubicBezTo>
                        <a:pt x="101777" y="397779"/>
                        <a:pt x="90805" y="364175"/>
                        <a:pt x="88061" y="332628"/>
                      </a:cubicBezTo>
                      <a:cubicBezTo>
                        <a:pt x="83261" y="273649"/>
                        <a:pt x="105206" y="225643"/>
                        <a:pt x="149098" y="187238"/>
                      </a:cubicBezTo>
                      <a:cubicBezTo>
                        <a:pt x="158699" y="179009"/>
                        <a:pt x="151155" y="168036"/>
                        <a:pt x="144983" y="158435"/>
                      </a:cubicBezTo>
                      <a:cubicBezTo>
                        <a:pt x="144983" y="158435"/>
                        <a:pt x="134010" y="137175"/>
                        <a:pt x="123723" y="120030"/>
                      </a:cubicBezTo>
                      <a:cubicBezTo>
                        <a:pt x="111379" y="98084"/>
                        <a:pt x="84632" y="72710"/>
                        <a:pt x="52400" y="45963"/>
                      </a:cubicBezTo>
                      <a:cubicBezTo>
                        <a:pt x="44170" y="37734"/>
                        <a:pt x="32512" y="28133"/>
                        <a:pt x="24282" y="20589"/>
                      </a:cubicBezTo>
                      <a:cubicBezTo>
                        <a:pt x="18107" y="12981"/>
                        <a:pt x="1300" y="18090"/>
                        <a:pt x="43" y="11689"/>
                      </a:cubicBezTo>
                      <a:cubicBezTo>
                        <a:pt x="-1214" y="5288"/>
                        <a:pt x="25183" y="-7222"/>
                        <a:pt x="48843" y="5470"/>
                      </a:cubicBezTo>
                      <a:close/>
                    </a:path>
                  </a:pathLst>
                </a:custGeom>
                <a:solidFill>
                  <a:schemeClr val="tx1"/>
                </a:solidFill>
                <a:ln w="6854" cap="flat">
                  <a:noFill/>
                  <a:prstDash val="solid"/>
                  <a:miter/>
                </a:ln>
              </p:spPr>
              <p:txBody>
                <a:bodyPr rtlCol="0" anchor="ctr"/>
                <a:lstStyle/>
                <a:p>
                  <a:endParaRPr lang="en-US" dirty="0"/>
                </a:p>
              </p:txBody>
            </p:sp>
          </p:grpSp>
          <p:sp>
            <p:nvSpPr>
              <p:cNvPr id="26" name="Freeform: Shape 25">
                <a:extLst>
                  <a:ext uri="{FF2B5EF4-FFF2-40B4-BE49-F238E27FC236}">
                    <a16:creationId xmlns:a16="http://schemas.microsoft.com/office/drawing/2014/main" id="{3C93916B-3A9A-4EAA-A3A8-B2C536FB183D}"/>
                  </a:ext>
                </a:extLst>
              </p:cNvPr>
              <p:cNvSpPr/>
              <p:nvPr/>
            </p:nvSpPr>
            <p:spPr>
              <a:xfrm rot="19931640" flipH="1">
                <a:off x="8352688" y="4851610"/>
                <a:ext cx="100354" cy="123721"/>
              </a:xfrm>
              <a:custGeom>
                <a:avLst/>
                <a:gdLst>
                  <a:gd name="connsiteX0" fmla="*/ 132359 w 130302"/>
                  <a:gd name="connsiteY0" fmla="*/ 65163 h 130302"/>
                  <a:gd name="connsiteX1" fmla="*/ 65151 w 130302"/>
                  <a:gd name="connsiteY1" fmla="*/ 132371 h 130302"/>
                  <a:gd name="connsiteX2" fmla="*/ 0 w 130302"/>
                  <a:gd name="connsiteY2" fmla="*/ 66535 h 130302"/>
                  <a:gd name="connsiteX3" fmla="*/ 64465 w 130302"/>
                  <a:gd name="connsiteY3" fmla="*/ 12 h 130302"/>
                  <a:gd name="connsiteX4" fmla="*/ 132359 w 130302"/>
                  <a:gd name="connsiteY4" fmla="*/ 65163 h 130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2" h="130302">
                    <a:moveTo>
                      <a:pt x="132359" y="65163"/>
                    </a:moveTo>
                    <a:cubicBezTo>
                      <a:pt x="132359" y="102196"/>
                      <a:pt x="101498" y="133057"/>
                      <a:pt x="65151" y="132371"/>
                    </a:cubicBezTo>
                    <a:cubicBezTo>
                      <a:pt x="29489" y="131686"/>
                      <a:pt x="0" y="102196"/>
                      <a:pt x="0" y="66535"/>
                    </a:cubicBezTo>
                    <a:cubicBezTo>
                      <a:pt x="0" y="30187"/>
                      <a:pt x="28118" y="698"/>
                      <a:pt x="64465" y="12"/>
                    </a:cubicBezTo>
                    <a:cubicBezTo>
                      <a:pt x="102184" y="-674"/>
                      <a:pt x="132359" y="28130"/>
                      <a:pt x="132359" y="65163"/>
                    </a:cubicBezTo>
                    <a:close/>
                  </a:path>
                </a:pathLst>
              </a:custGeom>
              <a:solidFill>
                <a:schemeClr val="bg1">
                  <a:lumMod val="50000"/>
                </a:schemeClr>
              </a:solidFill>
              <a:ln w="6854"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91629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250"/>
                                        <p:tgtEl>
                                          <p:spTgt spid="2"/>
                                        </p:tgtEl>
                                      </p:cBhvr>
                                    </p:animEffect>
                                    <p:anim calcmode="lin" valueType="num">
                                      <p:cBhvr>
                                        <p:cTn id="20" dur="1250" fill="hold"/>
                                        <p:tgtEl>
                                          <p:spTgt spid="2"/>
                                        </p:tgtEl>
                                        <p:attrNameLst>
                                          <p:attrName>ppt_x</p:attrName>
                                        </p:attrNameLst>
                                      </p:cBhvr>
                                      <p:tavLst>
                                        <p:tav tm="0">
                                          <p:val>
                                            <p:strVal val="#ppt_x"/>
                                          </p:val>
                                        </p:tav>
                                        <p:tav tm="100000">
                                          <p:val>
                                            <p:strVal val="#ppt_x"/>
                                          </p:val>
                                        </p:tav>
                                      </p:tavLst>
                                    </p:anim>
                                    <p:anim calcmode="lin" valueType="num">
                                      <p:cBhvr>
                                        <p:cTn id="21" dur="1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20B82756-124B-454E-821E-1FB1FD00F540}"/>
              </a:ext>
            </a:extLst>
          </p:cNvPr>
          <p:cNvCxnSpPr>
            <a:cxnSpLocks/>
          </p:cNvCxnSpPr>
          <p:nvPr/>
        </p:nvCxnSpPr>
        <p:spPr>
          <a:xfrm>
            <a:off x="467801" y="3113744"/>
            <a:ext cx="2959949"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DA19BF0-E037-4D1A-AE22-60DFC817310C}"/>
              </a:ext>
            </a:extLst>
          </p:cNvPr>
          <p:cNvSpPr txBox="1"/>
          <p:nvPr/>
        </p:nvSpPr>
        <p:spPr>
          <a:xfrm>
            <a:off x="821308" y="2591327"/>
            <a:ext cx="2703285" cy="584775"/>
          </a:xfrm>
          <a:prstGeom prst="rect">
            <a:avLst/>
          </a:prstGeom>
          <a:noFill/>
        </p:spPr>
        <p:txBody>
          <a:bodyPr wrap="square" rtlCol="0">
            <a:spAutoFit/>
          </a:bodyPr>
          <a:lstStyle/>
          <a:p>
            <a:r>
              <a:rPr lang="en-US" sz="3200" b="1" dirty="0">
                <a:solidFill>
                  <a:srgbClr val="FF3399"/>
                </a:solidFill>
                <a:latin typeface="Manrope" panose="00000506000000000000" pitchFamily="50" charset="0"/>
                <a:ea typeface="Roboto Condensed" panose="02000000000000000000" pitchFamily="2" charset="0"/>
              </a:rPr>
              <a:t>Code Editor</a:t>
            </a:r>
          </a:p>
        </p:txBody>
      </p:sp>
      <p:sp>
        <p:nvSpPr>
          <p:cNvPr id="38" name="TextBox 37">
            <a:extLst>
              <a:ext uri="{FF2B5EF4-FFF2-40B4-BE49-F238E27FC236}">
                <a16:creationId xmlns:a16="http://schemas.microsoft.com/office/drawing/2014/main" id="{E1F9D8B1-667D-4747-8540-33CBA1773C29}"/>
              </a:ext>
            </a:extLst>
          </p:cNvPr>
          <p:cNvSpPr txBox="1"/>
          <p:nvPr/>
        </p:nvSpPr>
        <p:spPr>
          <a:xfrm>
            <a:off x="745500" y="3248486"/>
            <a:ext cx="2626360" cy="830997"/>
          </a:xfrm>
          <a:prstGeom prst="rect">
            <a:avLst/>
          </a:prstGeom>
          <a:noFill/>
        </p:spPr>
        <p:txBody>
          <a:bodyPr wrap="square" rtlCol="0">
            <a:spAutoFit/>
          </a:bodyPr>
          <a:lstStyle/>
          <a:p>
            <a:r>
              <a:rPr lang="en-US" sz="2400" dirty="0">
                <a:latin typeface="Roboto Condensed" panose="02000000000000000000" pitchFamily="2" charset="0"/>
                <a:ea typeface="Roboto Condensed" panose="02000000000000000000" pitchFamily="2" charset="0"/>
              </a:rPr>
              <a:t>Visual Studio code</a:t>
            </a:r>
          </a:p>
          <a:p>
            <a:r>
              <a:rPr lang="en-US" sz="2400" dirty="0" err="1">
                <a:latin typeface="Roboto Condensed" panose="02000000000000000000" pitchFamily="2" charset="0"/>
                <a:ea typeface="Roboto Condensed" panose="02000000000000000000" pitchFamily="2" charset="0"/>
              </a:rPr>
              <a:t>Jupyter</a:t>
            </a:r>
            <a:r>
              <a:rPr lang="en-US" sz="2400" dirty="0">
                <a:latin typeface="Roboto Condensed" panose="02000000000000000000" pitchFamily="2" charset="0"/>
                <a:ea typeface="Roboto Condensed" panose="02000000000000000000" pitchFamily="2" charset="0"/>
              </a:rPr>
              <a:t> Notebook.</a:t>
            </a:r>
          </a:p>
        </p:txBody>
      </p:sp>
      <p:pic>
        <p:nvPicPr>
          <p:cNvPr id="39" name="Picture 38">
            <a:extLst>
              <a:ext uri="{FF2B5EF4-FFF2-40B4-BE49-F238E27FC236}">
                <a16:creationId xmlns:a16="http://schemas.microsoft.com/office/drawing/2014/main" id="{01D0E538-F50F-4E6C-B1A0-E7E25AFB8925}"/>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67801" y="2663711"/>
            <a:ext cx="357246" cy="357246"/>
          </a:xfrm>
          <a:prstGeom prst="rect">
            <a:avLst/>
          </a:prstGeom>
        </p:spPr>
      </p:pic>
      <p:cxnSp>
        <p:nvCxnSpPr>
          <p:cNvPr id="40" name="Straight Connector 39">
            <a:extLst>
              <a:ext uri="{FF2B5EF4-FFF2-40B4-BE49-F238E27FC236}">
                <a16:creationId xmlns:a16="http://schemas.microsoft.com/office/drawing/2014/main" id="{A5321B2F-ED68-4727-BFAC-3814FD4E4182}"/>
              </a:ext>
            </a:extLst>
          </p:cNvPr>
          <p:cNvCxnSpPr>
            <a:cxnSpLocks/>
          </p:cNvCxnSpPr>
          <p:nvPr/>
        </p:nvCxnSpPr>
        <p:spPr>
          <a:xfrm>
            <a:off x="4558100" y="3176102"/>
            <a:ext cx="2478802"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9BFAAD-2DC5-4DDB-B403-9DEDA1747F4F}"/>
              </a:ext>
            </a:extLst>
          </p:cNvPr>
          <p:cNvSpPr txBox="1"/>
          <p:nvPr/>
        </p:nvSpPr>
        <p:spPr>
          <a:xfrm>
            <a:off x="4972747" y="2623326"/>
            <a:ext cx="2162847" cy="584775"/>
          </a:xfrm>
          <a:prstGeom prst="rect">
            <a:avLst/>
          </a:prstGeom>
          <a:noFill/>
        </p:spPr>
        <p:txBody>
          <a:bodyPr wrap="square" rtlCol="0">
            <a:spAutoFit/>
          </a:bodyPr>
          <a:lstStyle/>
          <a:p>
            <a:r>
              <a:rPr lang="en-US" sz="3200" b="1" dirty="0" err="1">
                <a:solidFill>
                  <a:srgbClr val="FF3399"/>
                </a:solidFill>
                <a:latin typeface="Manrope" panose="00000506000000000000" pitchFamily="50" charset="0"/>
                <a:ea typeface="Roboto Condensed" panose="02000000000000000000" pitchFamily="2" charset="0"/>
              </a:rPr>
              <a:t>FrontEnd</a:t>
            </a:r>
            <a:endParaRPr lang="en-US" sz="3600" b="1" dirty="0">
              <a:solidFill>
                <a:srgbClr val="FF3399"/>
              </a:solidFill>
              <a:latin typeface="Manrope" panose="00000506000000000000" pitchFamily="50" charset="0"/>
              <a:ea typeface="Roboto Condensed" panose="02000000000000000000" pitchFamily="2" charset="0"/>
            </a:endParaRPr>
          </a:p>
        </p:txBody>
      </p:sp>
      <p:sp>
        <p:nvSpPr>
          <p:cNvPr id="42" name="TextBox 41">
            <a:extLst>
              <a:ext uri="{FF2B5EF4-FFF2-40B4-BE49-F238E27FC236}">
                <a16:creationId xmlns:a16="http://schemas.microsoft.com/office/drawing/2014/main" id="{A05C812E-0A6D-4D97-8EDB-C9057C3E38FA}"/>
              </a:ext>
            </a:extLst>
          </p:cNvPr>
          <p:cNvSpPr txBox="1"/>
          <p:nvPr/>
        </p:nvSpPr>
        <p:spPr>
          <a:xfrm>
            <a:off x="5197810" y="3281757"/>
            <a:ext cx="1573161" cy="461665"/>
          </a:xfrm>
          <a:prstGeom prst="rect">
            <a:avLst/>
          </a:prstGeom>
          <a:noFill/>
        </p:spPr>
        <p:txBody>
          <a:bodyPr wrap="square" rtlCol="0">
            <a:spAutoFit/>
          </a:bodyPr>
          <a:lstStyle/>
          <a:p>
            <a:r>
              <a:rPr lang="en-US" sz="2400" dirty="0">
                <a:latin typeface="Roboto Condensed" panose="02000000000000000000" pitchFamily="2" charset="0"/>
                <a:ea typeface="Roboto Condensed" panose="02000000000000000000" pitchFamily="2" charset="0"/>
              </a:rPr>
              <a:t>HTML, CSS</a:t>
            </a:r>
          </a:p>
        </p:txBody>
      </p:sp>
      <p:pic>
        <p:nvPicPr>
          <p:cNvPr id="43" name="Picture 42">
            <a:extLst>
              <a:ext uri="{FF2B5EF4-FFF2-40B4-BE49-F238E27FC236}">
                <a16:creationId xmlns:a16="http://schemas.microsoft.com/office/drawing/2014/main" id="{5ABF9A49-26EF-4019-B936-9EB2534408CD}"/>
              </a:ext>
            </a:extLst>
          </p:cNvPr>
          <p:cNvPicPr>
            <a:picLocks noChangeAspect="1"/>
          </p:cNvPicPr>
          <p:nvPr/>
        </p:nvPicPr>
        <p:blipFill>
          <a:blip r:embed="rId3" cstate="hqprint">
            <a:extLst>
              <a:ext uri="{BEBA8EAE-BF5A-486C-A8C5-ECC9F3942E4B}">
                <a14:imgProps xmlns:a14="http://schemas.microsoft.com/office/drawing/2010/main">
                  <a14:imgLayer r:embed="rId4">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69206" y="2663711"/>
            <a:ext cx="471686" cy="471686"/>
          </a:xfrm>
          <a:prstGeom prst="rect">
            <a:avLst/>
          </a:prstGeom>
        </p:spPr>
      </p:pic>
      <p:cxnSp>
        <p:nvCxnSpPr>
          <p:cNvPr id="44" name="Straight Connector 43">
            <a:extLst>
              <a:ext uri="{FF2B5EF4-FFF2-40B4-BE49-F238E27FC236}">
                <a16:creationId xmlns:a16="http://schemas.microsoft.com/office/drawing/2014/main" id="{CC7DDCEC-EEC2-4266-9E1F-D34A5AB57227}"/>
              </a:ext>
            </a:extLst>
          </p:cNvPr>
          <p:cNvCxnSpPr>
            <a:cxnSpLocks/>
          </p:cNvCxnSpPr>
          <p:nvPr/>
        </p:nvCxnSpPr>
        <p:spPr>
          <a:xfrm>
            <a:off x="528110" y="5569839"/>
            <a:ext cx="2553020" cy="53333"/>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C2F45A5-E14D-4848-8FF8-4372039D394F}"/>
              </a:ext>
            </a:extLst>
          </p:cNvPr>
          <p:cNvSpPr txBox="1"/>
          <p:nvPr/>
        </p:nvSpPr>
        <p:spPr>
          <a:xfrm>
            <a:off x="1029610" y="5038397"/>
            <a:ext cx="2456692" cy="584775"/>
          </a:xfrm>
          <a:prstGeom prst="rect">
            <a:avLst/>
          </a:prstGeom>
          <a:noFill/>
        </p:spPr>
        <p:txBody>
          <a:bodyPr wrap="square" rtlCol="0">
            <a:spAutoFit/>
          </a:bodyPr>
          <a:lstStyle/>
          <a:p>
            <a:r>
              <a:rPr lang="en-US" sz="3200" b="1" dirty="0">
                <a:solidFill>
                  <a:srgbClr val="FF3399"/>
                </a:solidFill>
                <a:latin typeface="Manrope" panose="00000506000000000000" pitchFamily="50" charset="0"/>
                <a:ea typeface="Roboto Condensed" panose="02000000000000000000" pitchFamily="2" charset="0"/>
              </a:rPr>
              <a:t>Back End</a:t>
            </a:r>
          </a:p>
        </p:txBody>
      </p:sp>
      <p:sp>
        <p:nvSpPr>
          <p:cNvPr id="46" name="TextBox 45">
            <a:extLst>
              <a:ext uri="{FF2B5EF4-FFF2-40B4-BE49-F238E27FC236}">
                <a16:creationId xmlns:a16="http://schemas.microsoft.com/office/drawing/2014/main" id="{06721D9F-37D4-4929-8BBD-8B73C2F870D9}"/>
              </a:ext>
            </a:extLst>
          </p:cNvPr>
          <p:cNvSpPr txBox="1"/>
          <p:nvPr/>
        </p:nvSpPr>
        <p:spPr>
          <a:xfrm>
            <a:off x="1111985" y="5607076"/>
            <a:ext cx="1573162" cy="830997"/>
          </a:xfrm>
          <a:prstGeom prst="rect">
            <a:avLst/>
          </a:prstGeom>
          <a:noFill/>
        </p:spPr>
        <p:txBody>
          <a:bodyPr wrap="square" rtlCol="0">
            <a:spAutoFit/>
          </a:bodyPr>
          <a:lstStyle/>
          <a:p>
            <a:pPr algn="ctr"/>
            <a:r>
              <a:rPr lang="en-US" sz="2400" dirty="0">
                <a:latin typeface="Roboto Condensed" panose="02000000000000000000" pitchFamily="2" charset="0"/>
                <a:ea typeface="Roboto Condensed" panose="02000000000000000000" pitchFamily="2" charset="0"/>
              </a:rPr>
              <a:t>Django</a:t>
            </a:r>
          </a:p>
          <a:p>
            <a:pPr algn="ctr"/>
            <a:endParaRPr lang="en-US" sz="2400" dirty="0">
              <a:latin typeface="Roboto Condensed" panose="02000000000000000000" pitchFamily="2" charset="0"/>
              <a:ea typeface="Roboto Condensed" panose="02000000000000000000" pitchFamily="2" charset="0"/>
            </a:endParaRPr>
          </a:p>
        </p:txBody>
      </p:sp>
      <p:cxnSp>
        <p:nvCxnSpPr>
          <p:cNvPr id="47" name="Straight Connector 46">
            <a:extLst>
              <a:ext uri="{FF2B5EF4-FFF2-40B4-BE49-F238E27FC236}">
                <a16:creationId xmlns:a16="http://schemas.microsoft.com/office/drawing/2014/main" id="{4B0916ED-82A2-4869-B15A-A6B88CB11616}"/>
              </a:ext>
            </a:extLst>
          </p:cNvPr>
          <p:cNvCxnSpPr>
            <a:cxnSpLocks/>
          </p:cNvCxnSpPr>
          <p:nvPr/>
        </p:nvCxnSpPr>
        <p:spPr>
          <a:xfrm>
            <a:off x="4469206" y="5569839"/>
            <a:ext cx="2301765" cy="26666"/>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77A6BC6-EA16-4842-BB07-4173BCA49DEE}"/>
              </a:ext>
            </a:extLst>
          </p:cNvPr>
          <p:cNvSpPr txBox="1"/>
          <p:nvPr/>
        </p:nvSpPr>
        <p:spPr>
          <a:xfrm>
            <a:off x="5026558" y="4994902"/>
            <a:ext cx="1915666" cy="584775"/>
          </a:xfrm>
          <a:prstGeom prst="rect">
            <a:avLst/>
          </a:prstGeom>
          <a:noFill/>
        </p:spPr>
        <p:txBody>
          <a:bodyPr wrap="square" rtlCol="0">
            <a:spAutoFit/>
          </a:bodyPr>
          <a:lstStyle/>
          <a:p>
            <a:r>
              <a:rPr lang="en-US" sz="3200" b="1" dirty="0">
                <a:solidFill>
                  <a:srgbClr val="FF3399"/>
                </a:solidFill>
                <a:latin typeface="Manrope" panose="00000506000000000000" pitchFamily="50" charset="0"/>
                <a:ea typeface="Roboto Condensed" panose="02000000000000000000" pitchFamily="2" charset="0"/>
              </a:rPr>
              <a:t>DL Tool</a:t>
            </a:r>
          </a:p>
        </p:txBody>
      </p:sp>
      <p:sp>
        <p:nvSpPr>
          <p:cNvPr id="49" name="TextBox 48">
            <a:extLst>
              <a:ext uri="{FF2B5EF4-FFF2-40B4-BE49-F238E27FC236}">
                <a16:creationId xmlns:a16="http://schemas.microsoft.com/office/drawing/2014/main" id="{076DDB88-0C9E-49E8-B576-9B76F0D13A88}"/>
              </a:ext>
            </a:extLst>
          </p:cNvPr>
          <p:cNvSpPr txBox="1"/>
          <p:nvPr/>
        </p:nvSpPr>
        <p:spPr>
          <a:xfrm>
            <a:off x="4874631" y="5651073"/>
            <a:ext cx="1573162" cy="461665"/>
          </a:xfrm>
          <a:prstGeom prst="rect">
            <a:avLst/>
          </a:prstGeom>
          <a:noFill/>
        </p:spPr>
        <p:txBody>
          <a:bodyPr wrap="square" rtlCol="0">
            <a:spAutoFit/>
          </a:bodyPr>
          <a:lstStyle/>
          <a:p>
            <a:pPr algn="ctr"/>
            <a:r>
              <a:rPr lang="en-US" sz="2400" dirty="0">
                <a:latin typeface="Roboto Condensed" panose="02000000000000000000" pitchFamily="2" charset="0"/>
                <a:ea typeface="Roboto Condensed" panose="02000000000000000000" pitchFamily="2" charset="0"/>
              </a:rPr>
              <a:t>Resnet 18</a:t>
            </a:r>
          </a:p>
        </p:txBody>
      </p:sp>
      <p:pic>
        <p:nvPicPr>
          <p:cNvPr id="51" name="Picture 50">
            <a:extLst>
              <a:ext uri="{FF2B5EF4-FFF2-40B4-BE49-F238E27FC236}">
                <a16:creationId xmlns:a16="http://schemas.microsoft.com/office/drawing/2014/main" id="{DECE5494-53C0-4105-A235-70250572676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9524" y="5125963"/>
            <a:ext cx="351952" cy="351952"/>
          </a:xfrm>
          <a:prstGeom prst="rect">
            <a:avLst/>
          </a:prstGeom>
        </p:spPr>
      </p:pic>
      <p:pic>
        <p:nvPicPr>
          <p:cNvPr id="27" name="Picture 26">
            <a:extLst>
              <a:ext uri="{FF2B5EF4-FFF2-40B4-BE49-F238E27FC236}">
                <a16:creationId xmlns:a16="http://schemas.microsoft.com/office/drawing/2014/main" id="{70DE8C09-4594-43AC-AF1A-DDC758E0D3C4}"/>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69206" y="4994902"/>
            <a:ext cx="503541" cy="503541"/>
          </a:xfrm>
          <a:prstGeom prst="rect">
            <a:avLst/>
          </a:prstGeom>
        </p:spPr>
      </p:pic>
      <p:pic>
        <p:nvPicPr>
          <p:cNvPr id="3" name="Graphic 2">
            <a:extLst>
              <a:ext uri="{FF2B5EF4-FFF2-40B4-BE49-F238E27FC236}">
                <a16:creationId xmlns:a16="http://schemas.microsoft.com/office/drawing/2014/main" id="{E66BD119-32F4-41E0-ACF9-08AEBE38D4B0}"/>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671744" y="2687115"/>
            <a:ext cx="4300931" cy="3846874"/>
          </a:xfrm>
          <a:prstGeom prst="rect">
            <a:avLst/>
          </a:prstGeom>
        </p:spPr>
      </p:pic>
      <p:sp>
        <p:nvSpPr>
          <p:cNvPr id="32" name="Rectangle 31">
            <a:extLst>
              <a:ext uri="{FF2B5EF4-FFF2-40B4-BE49-F238E27FC236}">
                <a16:creationId xmlns:a16="http://schemas.microsoft.com/office/drawing/2014/main" id="{4494E586-F6A0-4D06-A76C-A23111FA9101}"/>
              </a:ext>
            </a:extLst>
          </p:cNvPr>
          <p:cNvSpPr/>
          <p:nvPr/>
        </p:nvSpPr>
        <p:spPr>
          <a:xfrm>
            <a:off x="0" y="0"/>
            <a:ext cx="12192000" cy="1563482"/>
          </a:xfrm>
          <a:prstGeom prst="rect">
            <a:avLst/>
          </a:prstGeom>
          <a:gradFill>
            <a:gsLst>
              <a:gs pos="100000">
                <a:srgbClr val="FF3399"/>
              </a:gs>
              <a:gs pos="0">
                <a:srgbClr val="B981E7"/>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D5CF270-C64E-42F3-A7A1-0436AAB85EED}"/>
              </a:ext>
            </a:extLst>
          </p:cNvPr>
          <p:cNvSpPr txBox="1"/>
          <p:nvPr/>
        </p:nvSpPr>
        <p:spPr>
          <a:xfrm>
            <a:off x="807571" y="339465"/>
            <a:ext cx="4090299" cy="830997"/>
          </a:xfrm>
          <a:prstGeom prst="rect">
            <a:avLst/>
          </a:prstGeom>
          <a:noFill/>
        </p:spPr>
        <p:txBody>
          <a:bodyPr wrap="square" rtlCol="0">
            <a:spAutoFit/>
          </a:bodyPr>
          <a:lstStyle/>
          <a:p>
            <a:r>
              <a:rPr lang="en-US" sz="4800" b="1" dirty="0">
                <a:solidFill>
                  <a:schemeClr val="bg1"/>
                </a:solidFill>
                <a:latin typeface="Manrope" panose="00000506000000000000" pitchFamily="50" charset="0"/>
              </a:rPr>
              <a:t>Tools</a:t>
            </a:r>
          </a:p>
        </p:txBody>
      </p:sp>
      <p:cxnSp>
        <p:nvCxnSpPr>
          <p:cNvPr id="15" name="Straight Connector 14">
            <a:extLst>
              <a:ext uri="{FF2B5EF4-FFF2-40B4-BE49-F238E27FC236}">
                <a16:creationId xmlns:a16="http://schemas.microsoft.com/office/drawing/2014/main" id="{C59A826F-08BA-4F5E-A0A1-7BF579BD59D3}"/>
              </a:ext>
            </a:extLst>
          </p:cNvPr>
          <p:cNvCxnSpPr>
            <a:cxnSpLocks/>
          </p:cNvCxnSpPr>
          <p:nvPr/>
        </p:nvCxnSpPr>
        <p:spPr>
          <a:xfrm>
            <a:off x="921476" y="1023494"/>
            <a:ext cx="1682576"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pic>
        <p:nvPicPr>
          <p:cNvPr id="50" name="Graphic 49" descr="Gears">
            <a:extLst>
              <a:ext uri="{FF2B5EF4-FFF2-40B4-BE49-F238E27FC236}">
                <a16:creationId xmlns:a16="http://schemas.microsoft.com/office/drawing/2014/main" id="{28581D20-36D3-437B-A7C6-B3E724E700A0}"/>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p:blipFill>
        <p:spPr>
          <a:xfrm>
            <a:off x="314031" y="455805"/>
            <a:ext cx="607445" cy="607445"/>
          </a:xfrm>
          <a:prstGeom prst="rect">
            <a:avLst/>
          </a:prstGeom>
        </p:spPr>
      </p:pic>
    </p:spTree>
    <p:extLst>
      <p:ext uri="{BB962C8B-B14F-4D97-AF65-F5344CB8AC3E}">
        <p14:creationId xmlns:p14="http://schemas.microsoft.com/office/powerpoint/2010/main" val="238564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75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750"/>
                                        <p:tgtEl>
                                          <p:spTgt spid="38"/>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750"/>
                                        <p:tgtEl>
                                          <p:spTgt spid="39"/>
                                        </p:tgtEl>
                                      </p:cBhvr>
                                    </p:animEffect>
                                  </p:childTnLst>
                                </p:cTn>
                              </p:par>
                              <p:par>
                                <p:cTn id="17" presetID="10" presetClass="entr" presetSubtype="0" fill="hold" nodeType="withEffect">
                                  <p:stCondLst>
                                    <p:cond delay="75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750"/>
                                        <p:tgtEl>
                                          <p:spTgt spid="40"/>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750"/>
                                        <p:tgtEl>
                                          <p:spTgt spid="41"/>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750"/>
                                        <p:tgtEl>
                                          <p:spTgt spid="42"/>
                                        </p:tgtEl>
                                      </p:cBhvr>
                                    </p:animEffect>
                                  </p:childTnLst>
                                </p:cTn>
                              </p:par>
                              <p:par>
                                <p:cTn id="26" presetID="10" presetClass="entr" presetSubtype="0" fill="hold" nodeType="withEffect">
                                  <p:stCondLst>
                                    <p:cond delay="75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750"/>
                                        <p:tgtEl>
                                          <p:spTgt spid="43"/>
                                        </p:tgtEl>
                                      </p:cBhvr>
                                    </p:animEffect>
                                  </p:childTnLst>
                                </p:cTn>
                              </p:par>
                              <p:par>
                                <p:cTn id="29" presetID="10" presetClass="entr" presetSubtype="0" fill="hold" nodeType="withEffect">
                                  <p:stCondLst>
                                    <p:cond delay="15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750"/>
                                        <p:tgtEl>
                                          <p:spTgt spid="4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750"/>
                                        <p:tgtEl>
                                          <p:spTgt spid="45"/>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750"/>
                                        <p:tgtEl>
                                          <p:spTgt spid="46"/>
                                        </p:tgtEl>
                                      </p:cBhvr>
                                    </p:animEffect>
                                  </p:childTnLst>
                                </p:cTn>
                              </p:par>
                              <p:par>
                                <p:cTn id="38" presetID="10" presetClass="entr" presetSubtype="0" fill="hold" nodeType="withEffect">
                                  <p:stCondLst>
                                    <p:cond delay="225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750"/>
                                        <p:tgtEl>
                                          <p:spTgt spid="47"/>
                                        </p:tgtEl>
                                      </p:cBhvr>
                                    </p:animEffect>
                                  </p:childTnLst>
                                </p:cTn>
                              </p:par>
                              <p:par>
                                <p:cTn id="41" presetID="10" presetClass="entr" presetSubtype="0" fill="hold" grpId="0" nodeType="withEffect">
                                  <p:stCondLst>
                                    <p:cond delay="225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750"/>
                                        <p:tgtEl>
                                          <p:spTgt spid="48"/>
                                        </p:tgtEl>
                                      </p:cBhvr>
                                    </p:animEffect>
                                  </p:childTnLst>
                                </p:cTn>
                              </p:par>
                              <p:par>
                                <p:cTn id="44" presetID="10" presetClass="entr" presetSubtype="0" fill="hold" grpId="0" nodeType="withEffect">
                                  <p:stCondLst>
                                    <p:cond delay="225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750"/>
                                        <p:tgtEl>
                                          <p:spTgt spid="49"/>
                                        </p:tgtEl>
                                      </p:cBhvr>
                                    </p:animEffect>
                                  </p:childTnLst>
                                </p:cTn>
                              </p:par>
                              <p:par>
                                <p:cTn id="47" presetID="10" presetClass="entr" presetSubtype="0" fill="hold" nodeType="withEffect">
                                  <p:stCondLst>
                                    <p:cond delay="150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750"/>
                                        <p:tgtEl>
                                          <p:spTgt spid="51"/>
                                        </p:tgtEl>
                                      </p:cBhvr>
                                    </p:animEffect>
                                  </p:childTnLst>
                                </p:cTn>
                              </p:par>
                              <p:par>
                                <p:cTn id="50" presetID="10" presetClass="entr" presetSubtype="0" fill="hold" nodeType="withEffect">
                                  <p:stCondLst>
                                    <p:cond delay="225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1" grpId="0"/>
      <p:bldP spid="42" grpId="0"/>
      <p:bldP spid="45" grpId="0"/>
      <p:bldP spid="46" grpId="0"/>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2D2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2B591-E2D1-4D6A-BEFA-55C5598BE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noFill/>
        </p:spPr>
      </p:pic>
      <p:sp>
        <p:nvSpPr>
          <p:cNvPr id="4" name="Rectangle 3">
            <a:extLst>
              <a:ext uri="{FF2B5EF4-FFF2-40B4-BE49-F238E27FC236}">
                <a16:creationId xmlns:a16="http://schemas.microsoft.com/office/drawing/2014/main" id="{C8905D73-32B0-4DAB-952A-63AF36A7ACB4}"/>
              </a:ext>
            </a:extLst>
          </p:cNvPr>
          <p:cNvSpPr/>
          <p:nvPr/>
        </p:nvSpPr>
        <p:spPr>
          <a:xfrm>
            <a:off x="-31281" y="0"/>
            <a:ext cx="12192000" cy="6858000"/>
          </a:xfrm>
          <a:prstGeom prst="rect">
            <a:avLst/>
          </a:prstGeom>
          <a:solidFill>
            <a:schemeClr val="tx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AE2D86-4B61-462D-BD93-48588A8C1FFB}"/>
              </a:ext>
            </a:extLst>
          </p:cNvPr>
          <p:cNvSpPr txBox="1"/>
          <p:nvPr/>
        </p:nvSpPr>
        <p:spPr>
          <a:xfrm>
            <a:off x="694485" y="437404"/>
            <a:ext cx="4575605" cy="1938992"/>
          </a:xfrm>
          <a:prstGeom prst="rect">
            <a:avLst/>
          </a:prstGeom>
          <a:noFill/>
        </p:spPr>
        <p:txBody>
          <a:bodyPr wrap="square" rtlCol="0">
            <a:spAutoFit/>
          </a:bodyPr>
          <a:lstStyle/>
          <a:p>
            <a:r>
              <a:rPr lang="en-US" sz="6000" dirty="0">
                <a:solidFill>
                  <a:schemeClr val="accent1">
                    <a:lumMod val="40000"/>
                    <a:lumOff val="60000"/>
                  </a:schemeClr>
                </a:solidFill>
                <a:latin typeface="Bahnschrift SemiLight SemiConde" panose="020B0502040204020203" pitchFamily="34" charset="0"/>
              </a:rPr>
              <a:t>Methodology:</a:t>
            </a:r>
            <a:endParaRPr lang="en-US" sz="6000" dirty="0">
              <a:solidFill>
                <a:srgbClr val="002060"/>
              </a:solidFill>
              <a:latin typeface="Bahnschrift SemiLight SemiConde" panose="020B0502040204020203" pitchFamily="34" charset="0"/>
            </a:endParaRPr>
          </a:p>
        </p:txBody>
      </p:sp>
      <p:cxnSp>
        <p:nvCxnSpPr>
          <p:cNvPr id="9" name="Straight Connector 8">
            <a:extLst>
              <a:ext uri="{FF2B5EF4-FFF2-40B4-BE49-F238E27FC236}">
                <a16:creationId xmlns:a16="http://schemas.microsoft.com/office/drawing/2014/main" id="{7861116F-EC32-49C8-8DE4-FE47A52FDEF8}"/>
              </a:ext>
            </a:extLst>
          </p:cNvPr>
          <p:cNvCxnSpPr>
            <a:cxnSpLocks/>
          </p:cNvCxnSpPr>
          <p:nvPr/>
        </p:nvCxnSpPr>
        <p:spPr>
          <a:xfrm>
            <a:off x="768395" y="1329635"/>
            <a:ext cx="4118238"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50457B-56F1-4E3C-A201-CCFE06BF4DFC}"/>
              </a:ext>
            </a:extLst>
          </p:cNvPr>
          <p:cNvSpPr txBox="1"/>
          <p:nvPr/>
        </p:nvSpPr>
        <p:spPr>
          <a:xfrm>
            <a:off x="1913305" y="2066750"/>
            <a:ext cx="9403815" cy="3908762"/>
          </a:xfrm>
          <a:prstGeom prst="rect">
            <a:avLst/>
          </a:prstGeom>
          <a:noFill/>
        </p:spPr>
        <p:txBody>
          <a:bodyPr wrap="square" rtlCol="0">
            <a:spAutoFit/>
          </a:bodyPr>
          <a:lstStyle/>
          <a:p>
            <a:pPr marL="457200" indent="-457200">
              <a:buFont typeface="Arial" panose="020B0604020202020204" pitchFamily="34" charset="0"/>
              <a:buChar char="•"/>
            </a:pPr>
            <a:r>
              <a:rPr lang="en-US" sz="3200" b="1" dirty="0">
                <a:solidFill>
                  <a:srgbClr val="79FFBC"/>
                </a:solidFill>
                <a:latin typeface="Bahnschrift Light" panose="020B0502040204020203" pitchFamily="34" charset="0"/>
                <a:ea typeface="Roboto Condensed" panose="02000000000000000000" pitchFamily="2" charset="0"/>
              </a:rPr>
              <a:t>Finding dataset</a:t>
            </a:r>
          </a:p>
          <a:p>
            <a:pPr marL="457200" indent="-457200">
              <a:buFont typeface="Arial" panose="020B0604020202020204" pitchFamily="34" charset="0"/>
              <a:buChar char="•"/>
            </a:pPr>
            <a:r>
              <a:rPr lang="en-US" sz="3200" b="1" dirty="0">
                <a:solidFill>
                  <a:srgbClr val="79FFBC"/>
                </a:solidFill>
                <a:latin typeface="Bahnschrift Light" panose="020B0502040204020203" pitchFamily="34" charset="0"/>
                <a:ea typeface="Roboto Condensed" panose="02000000000000000000" pitchFamily="2" charset="0"/>
              </a:rPr>
              <a:t>Data-pre processing and augmentation</a:t>
            </a:r>
          </a:p>
          <a:p>
            <a:pPr marL="457200" indent="-457200">
              <a:buFont typeface="Arial" panose="020B0604020202020204" pitchFamily="34" charset="0"/>
              <a:buChar char="•"/>
            </a:pPr>
            <a:r>
              <a:rPr lang="en-US" sz="3200" b="1" dirty="0">
                <a:solidFill>
                  <a:srgbClr val="79FFBC"/>
                </a:solidFill>
                <a:latin typeface="Bahnschrift Light" panose="020B0502040204020203" pitchFamily="34" charset="0"/>
                <a:ea typeface="Roboto Condensed" panose="02000000000000000000" pitchFamily="2" charset="0"/>
              </a:rPr>
              <a:t>Convolutional Neural Network</a:t>
            </a:r>
          </a:p>
          <a:p>
            <a:pPr marL="457200" indent="-457200">
              <a:buFont typeface="Arial" panose="020B0604020202020204" pitchFamily="34" charset="0"/>
              <a:buChar char="•"/>
            </a:pPr>
            <a:r>
              <a:rPr lang="en-US" sz="3200" b="1" dirty="0">
                <a:solidFill>
                  <a:srgbClr val="79FFBC"/>
                </a:solidFill>
                <a:latin typeface="Bahnschrift Light" panose="020B0502040204020203" pitchFamily="34" charset="0"/>
                <a:ea typeface="Roboto Condensed" panose="02000000000000000000" pitchFamily="2" charset="0"/>
              </a:rPr>
              <a:t>Classification method and optimization</a:t>
            </a:r>
          </a:p>
          <a:p>
            <a:pPr marL="457200" indent="-457200">
              <a:buFont typeface="Arial" panose="020B0604020202020204" pitchFamily="34" charset="0"/>
              <a:buChar char="•"/>
            </a:pPr>
            <a:r>
              <a:rPr lang="en-US" sz="3200" b="1" i="0" dirty="0">
                <a:solidFill>
                  <a:srgbClr val="79FFBC"/>
                </a:solidFill>
                <a:effectLst/>
                <a:latin typeface="Bahnschrift Light" panose="020B0502040204020203" pitchFamily="34" charset="0"/>
              </a:rPr>
              <a:t>Model Deployment using Django </a:t>
            </a:r>
          </a:p>
          <a:p>
            <a:pPr marL="457200" indent="-457200">
              <a:buFont typeface="Arial" panose="020B0604020202020204" pitchFamily="34" charset="0"/>
              <a:buChar char="•"/>
            </a:pPr>
            <a:r>
              <a:rPr lang="en-US" sz="3200" b="1" i="0" dirty="0">
                <a:solidFill>
                  <a:srgbClr val="79FFBC"/>
                </a:solidFill>
                <a:effectLst/>
                <a:latin typeface="Bahnschrift Light" panose="020B0502040204020203" pitchFamily="34" charset="0"/>
              </a:rPr>
              <a:t>Making User Friendly Interface</a:t>
            </a:r>
            <a:endParaRPr lang="en-US" sz="3200" b="1" dirty="0">
              <a:solidFill>
                <a:srgbClr val="79FFBC"/>
              </a:solidFill>
              <a:latin typeface="Bahnschrift Light" panose="020B0502040204020203" pitchFamily="34" charset="0"/>
              <a:ea typeface="Roboto Condensed" panose="02000000000000000000" pitchFamily="2" charset="0"/>
            </a:endParaRPr>
          </a:p>
          <a:p>
            <a:endParaRPr lang="en-US" sz="2800" dirty="0">
              <a:latin typeface="Roboto Condensed" panose="02000000000000000000" pitchFamily="2" charset="0"/>
              <a:ea typeface="Roboto Condensed" panose="02000000000000000000" pitchFamily="2" charset="0"/>
            </a:endParaRPr>
          </a:p>
          <a:p>
            <a:endParaRPr lang="en-US" sz="2800" dirty="0">
              <a:latin typeface="Roboto Condensed" panose="02000000000000000000" pitchFamily="2" charset="0"/>
              <a:ea typeface="Roboto Condensed" panose="02000000000000000000" pitchFamily="2" charset="0"/>
            </a:endParaRPr>
          </a:p>
        </p:txBody>
      </p:sp>
      <p:pic>
        <p:nvPicPr>
          <p:cNvPr id="6" name="Picture 5">
            <a:extLst>
              <a:ext uri="{FF2B5EF4-FFF2-40B4-BE49-F238E27FC236}">
                <a16:creationId xmlns:a16="http://schemas.microsoft.com/office/drawing/2014/main" id="{65280C9E-1E7C-4985-B258-1426DCD62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281" y="592521"/>
            <a:ext cx="737114" cy="737114"/>
          </a:xfrm>
          <a:prstGeom prst="rect">
            <a:avLst/>
          </a:prstGeom>
        </p:spPr>
      </p:pic>
    </p:spTree>
    <p:extLst>
      <p:ext uri="{BB962C8B-B14F-4D97-AF65-F5344CB8AC3E}">
        <p14:creationId xmlns:p14="http://schemas.microsoft.com/office/powerpoint/2010/main" val="395981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B2A5CD9-4CE1-4D0F-98AB-5FD5EC6F2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67" y="0"/>
            <a:ext cx="5919019" cy="6858000"/>
          </a:xfrm>
          <a:prstGeom prst="rect">
            <a:avLst/>
          </a:prstGeom>
        </p:spPr>
      </p:pic>
      <p:pic>
        <p:nvPicPr>
          <p:cNvPr id="18" name="Picture 17">
            <a:extLst>
              <a:ext uri="{FF2B5EF4-FFF2-40B4-BE49-F238E27FC236}">
                <a16:creationId xmlns:a16="http://schemas.microsoft.com/office/drawing/2014/main" id="{FF30F9EE-713F-4A66-97EC-3A6DABA15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387" y="0"/>
            <a:ext cx="8111613" cy="6858000"/>
          </a:xfrm>
          <a:prstGeom prst="rect">
            <a:avLst/>
          </a:prstGeom>
        </p:spPr>
      </p:pic>
      <p:sp>
        <p:nvSpPr>
          <p:cNvPr id="19" name="Rectangle 18">
            <a:extLst>
              <a:ext uri="{FF2B5EF4-FFF2-40B4-BE49-F238E27FC236}">
                <a16:creationId xmlns:a16="http://schemas.microsoft.com/office/drawing/2014/main" id="{E3D8FDED-ED0E-4682-8839-39CC50590EFF}"/>
              </a:ext>
            </a:extLst>
          </p:cNvPr>
          <p:cNvSpPr/>
          <p:nvPr/>
        </p:nvSpPr>
        <p:spPr>
          <a:xfrm>
            <a:off x="4080386" y="0"/>
            <a:ext cx="8111613" cy="6858000"/>
          </a:xfrm>
          <a:prstGeom prst="rect">
            <a:avLst/>
          </a:prstGeom>
          <a:solidFill>
            <a:schemeClr val="bg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1160308-369F-42BE-9275-B179E473909B}"/>
              </a:ext>
            </a:extLst>
          </p:cNvPr>
          <p:cNvSpPr/>
          <p:nvPr/>
        </p:nvSpPr>
        <p:spPr>
          <a:xfrm>
            <a:off x="4473900" y="1131897"/>
            <a:ext cx="7324583" cy="563231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Preparing Training and </a:t>
            </a:r>
            <a:r>
              <a:rPr kumimoji="0" lang="en-IN" b="1" i="0" u="none" strike="noStrike" kern="1200" cap="none" spc="0" normalizeH="0" baseline="0" noProof="0" dirty="0" err="1">
                <a:ln>
                  <a:noFill/>
                </a:ln>
                <a:effectLst/>
                <a:uLnTx/>
                <a:uFillTx/>
                <a:latin typeface="Bahnschrift Light" panose="020B0502040204020203" pitchFamily="34" charset="0"/>
              </a:rPr>
              <a:t>TestSets</a:t>
            </a:r>
            <a:endParaRPr kumimoji="0" lang="en-IN" b="1" i="0" u="none" strike="noStrike" kern="1200" cap="none" spc="0" normalizeH="0" baseline="0" noProof="0" dirty="0">
              <a:ln>
                <a:noFill/>
              </a:ln>
              <a:effectLst/>
              <a:uLnTx/>
              <a:uFillTx/>
              <a:latin typeface="Bahnschrift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a:t>
            </a:r>
            <a:r>
              <a:rPr kumimoji="0" lang="en-IN" b="1" i="0" u="none" strike="noStrike" kern="1200" cap="none" spc="0" normalizeH="0" baseline="0" noProof="0" dirty="0">
                <a:ln>
                  <a:noFill/>
                </a:ln>
                <a:solidFill>
                  <a:schemeClr val="bg1"/>
                </a:solidFill>
                <a:effectLst/>
                <a:uLnTx/>
                <a:uFillTx/>
                <a:latin typeface="Bahnschrift Light" panose="020B0502040204020203" pitchFamily="34" charset="0"/>
              </a:rPr>
              <a:t>	</a:t>
            </a:r>
            <a:r>
              <a:rPr kumimoji="0" lang="en-IN" b="1" i="0" u="none" strike="noStrike" kern="1200" cap="none" spc="0" normalizeH="0" baseline="0" noProof="0" dirty="0">
                <a:ln>
                  <a:noFill/>
                </a:ln>
                <a:effectLst/>
                <a:uLnTx/>
                <a:uFillTx/>
                <a:latin typeface="Bahnschrift Light" panose="020B0502040204020203" pitchFamily="34" charset="0"/>
              </a:rPr>
              <a:t>- Creating </a:t>
            </a:r>
            <a:r>
              <a:rPr kumimoji="0" lang="en-IN" b="1" i="0" u="none" strike="noStrike" kern="1200" cap="none" spc="0" normalizeH="0" baseline="0" noProof="0" dirty="0" err="1">
                <a:ln>
                  <a:noFill/>
                </a:ln>
                <a:effectLst/>
                <a:uLnTx/>
                <a:uFillTx/>
                <a:latin typeface="Bahnschrift Light" panose="020B0502040204020203" pitchFamily="34" charset="0"/>
              </a:rPr>
              <a:t>Directiory</a:t>
            </a:r>
            <a:r>
              <a:rPr kumimoji="0" lang="en-IN" b="1" i="0" u="none" strike="noStrike" kern="1200" cap="none" spc="0" normalizeH="0" baseline="0" noProof="0" dirty="0">
                <a:ln>
                  <a:noFill/>
                </a:ln>
                <a:effectLst/>
                <a:uLnTx/>
                <a:uFillTx/>
                <a:latin typeface="Bahnschrift Light" panose="020B0502040204020203" pitchFamily="34" charset="0"/>
              </a:rPr>
              <a:t> for First time from source </a:t>
            </a:r>
            <a:r>
              <a:rPr kumimoji="0" lang="en-IN" b="1" i="0" u="none" strike="noStrike" kern="1200" cap="none" spc="0" normalizeH="0" baseline="0" noProof="0" dirty="0" err="1">
                <a:ln>
                  <a:noFill/>
                </a:ln>
                <a:effectLst/>
                <a:uLnTx/>
                <a:uFillTx/>
                <a:latin typeface="Bahnschrift Light" panose="020B0502040204020203" pitchFamily="34" charset="0"/>
              </a:rPr>
              <a:t>directiories</a:t>
            </a:r>
            <a:r>
              <a:rPr kumimoji="0" lang="en-IN" b="1" i="0" u="none" strike="noStrike" kern="1200" cap="none" spc="0" normalizeH="0" baseline="0" noProof="0" dirty="0">
                <a:ln>
                  <a:noFill/>
                </a:ln>
                <a:effectLst/>
                <a:uLnTx/>
                <a:uFillTx/>
                <a:latin typeface="Bahnschrift Light" panose="020B0502040204020203" pitchFamily="34" charset="0"/>
              </a:rPr>
              <a:t> for 'normal', 'viral', '</a:t>
            </a:r>
            <a:r>
              <a:rPr kumimoji="0" lang="en-IN" b="1" i="0" u="none" strike="noStrike" kern="1200" cap="none" spc="0" normalizeH="0" baseline="0" noProof="0" dirty="0" err="1">
                <a:ln>
                  <a:noFill/>
                </a:ln>
                <a:effectLst/>
                <a:uLnTx/>
                <a:uFillTx/>
                <a:latin typeface="Bahnschrift Light" panose="020B0502040204020203" pitchFamily="34" charset="0"/>
              </a:rPr>
              <a:t>covid</a:t>
            </a:r>
            <a:r>
              <a:rPr kumimoji="0" lang="en-IN" b="1" i="0" u="none" strike="noStrike" kern="1200" cap="none" spc="0" normalizeH="0" baseline="0" noProof="0" dirty="0">
                <a:ln>
                  <a:noFill/>
                </a:ln>
                <a:effectLst/>
                <a:uLnTx/>
                <a:uFillTx/>
                <a:latin typeface="Bahnschrift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-making the x-ray image in .</a:t>
            </a:r>
            <a:r>
              <a:rPr kumimoji="0" lang="en-IN" b="1" i="0" u="none" strike="noStrike" kern="1200" cap="none" spc="0" normalizeH="0" baseline="0" noProof="0" dirty="0" err="1">
                <a:ln>
                  <a:noFill/>
                </a:ln>
                <a:effectLst/>
                <a:uLnTx/>
                <a:uFillTx/>
                <a:latin typeface="Bahnschrift Light" panose="020B0502040204020203" pitchFamily="34" charset="0"/>
              </a:rPr>
              <a:t>png</a:t>
            </a:r>
            <a:r>
              <a:rPr kumimoji="0" lang="en-IN" b="1" i="0" u="none" strike="noStrike" kern="1200" cap="none" spc="0" normalizeH="0" baseline="0" noProof="0" dirty="0">
                <a:ln>
                  <a:noFill/>
                </a:ln>
                <a:effectLst/>
                <a:uLnTx/>
                <a:uFillTx/>
                <a:latin typeface="Bahnschrift Light" panose="020B0502040204020203" pitchFamily="34" charset="0"/>
              </a:rPr>
              <a:t> 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-Selecting any 30 random images from dataset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Creating Custom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Transforming image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Taking image from each class and checking for its .</a:t>
            </a:r>
            <a:r>
              <a:rPr kumimoji="0" lang="en-IN" b="1" i="0" u="none" strike="noStrike" kern="1200" cap="none" spc="0" normalizeH="0" baseline="0" noProof="0" dirty="0" err="1">
                <a:ln>
                  <a:noFill/>
                </a:ln>
                <a:effectLst/>
                <a:uLnTx/>
                <a:uFillTx/>
                <a:latin typeface="Bahnschrift Light" panose="020B0502040204020203" pitchFamily="34" charset="0"/>
              </a:rPr>
              <a:t>png</a:t>
            </a:r>
            <a:r>
              <a:rPr kumimoji="0" lang="en-IN" b="1" i="0" u="none" strike="noStrike" kern="1200" cap="none" spc="0" normalizeH="0" baseline="0" noProof="0" dirty="0">
                <a:ln>
                  <a:noFill/>
                </a:ln>
                <a:effectLst/>
                <a:uLnTx/>
                <a:uFillTx/>
                <a:latin typeface="Bahnschrift Light" panose="020B0502040204020203" pitchFamily="34" charset="0"/>
              </a:rPr>
              <a:t> format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Checking no. of images in dataset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Avoiding Bouncing and Converting to RGB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Image Transformation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Resizing image in 224 by 224 </a:t>
            </a:r>
            <a:r>
              <a:rPr kumimoji="0" lang="en-IN" b="1" i="0" u="none" strike="noStrike" kern="1200" cap="none" spc="0" normalizeH="0" baseline="0" noProof="0" dirty="0" err="1">
                <a:ln>
                  <a:noFill/>
                </a:ln>
                <a:effectLst/>
                <a:uLnTx/>
                <a:uFillTx/>
                <a:latin typeface="Bahnschrift Light" panose="020B0502040204020203" pitchFamily="34" charset="0"/>
              </a:rPr>
              <a:t>px</a:t>
            </a:r>
            <a:r>
              <a:rPr kumimoji="0" lang="en-IN" b="1" i="0" u="none" strike="noStrike" kern="1200" cap="none" spc="0" normalizeH="0" baseline="0" noProof="0" dirty="0">
                <a:ln>
                  <a:noFill/>
                </a:ln>
                <a:effectLst/>
                <a:uLnTx/>
                <a:uFillTx/>
                <a:latin typeface="Bahnschrift Light"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b="1" i="0" u="none" strike="noStrike" kern="1200" cap="none" spc="0" normalizeH="0" baseline="0" noProof="0" dirty="0">
                <a:ln>
                  <a:noFill/>
                </a:ln>
                <a:effectLst/>
                <a:uLnTx/>
                <a:uFillTx/>
                <a:latin typeface="Bahnschrift Light" panose="020B0502040204020203" pitchFamily="34" charset="0"/>
              </a:rPr>
              <a:t>	- Normalizing training and testing image by </a:t>
            </a:r>
            <a:r>
              <a:rPr kumimoji="0" lang="en-US" b="1" i="0" u="none" strike="noStrike" kern="1200" cap="none" spc="0" normalizeH="0" baseline="0" noProof="0" dirty="0">
                <a:ln>
                  <a:noFill/>
                </a:ln>
                <a:effectLst/>
                <a:uLnTx/>
                <a:uFillTx/>
                <a:latin typeface="Bahnschrift Light" panose="020B0502040204020203" pitchFamily="34" charset="0"/>
              </a:rPr>
              <a:t>mean=[0.485, 0.456, 0.406], </a:t>
            </a:r>
            <a:r>
              <a:rPr kumimoji="0" lang="en-US" b="1" i="0" u="none" strike="noStrike" kern="1200" cap="none" spc="0" normalizeH="0" baseline="0" noProof="0" dirty="0" err="1">
                <a:ln>
                  <a:noFill/>
                </a:ln>
                <a:effectLst/>
                <a:uLnTx/>
                <a:uFillTx/>
                <a:latin typeface="Bahnschrift Light" panose="020B0502040204020203" pitchFamily="34" charset="0"/>
              </a:rPr>
              <a:t>std</a:t>
            </a:r>
            <a:r>
              <a:rPr kumimoji="0" lang="en-US" b="1" i="0" u="none" strike="noStrike" kern="1200" cap="none" spc="0" normalizeH="0" baseline="0" noProof="0" dirty="0">
                <a:ln>
                  <a:noFill/>
                </a:ln>
                <a:effectLst/>
                <a:uLnTx/>
                <a:uFillTx/>
                <a:latin typeface="Bahnschrift Light" panose="020B0502040204020203" pitchFamily="34" charset="0"/>
              </a:rPr>
              <a:t>=[0.229, 0.224, 0.225]</a:t>
            </a:r>
            <a:endParaRPr kumimoji="0" lang="en-IN" b="1" i="0" u="none" strike="noStrike" kern="1200" cap="none" spc="0" normalizeH="0" baseline="0" noProof="0" dirty="0">
              <a:ln>
                <a:noFill/>
              </a:ln>
              <a:effectLst/>
              <a:uLnTx/>
              <a:uFillTx/>
              <a:latin typeface="Bahnschrift Ligh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Preparing </a:t>
            </a:r>
            <a:r>
              <a:rPr kumimoji="0" lang="en-IN" b="1" i="0" u="none" strike="noStrike" kern="1200" cap="none" spc="0" normalizeH="0" baseline="0" noProof="0" dirty="0" err="1">
                <a:ln>
                  <a:noFill/>
                </a:ln>
                <a:effectLst/>
                <a:uLnTx/>
                <a:uFillTx/>
                <a:latin typeface="Bahnschrift Light" panose="020B0502040204020203" pitchFamily="34" charset="0"/>
              </a:rPr>
              <a:t>DataLoader</a:t>
            </a:r>
            <a:endParaRPr kumimoji="0" lang="en-IN" b="1" i="0" u="none" strike="noStrike" kern="1200" cap="none" spc="0" normalizeH="0" baseline="0" noProof="0" dirty="0">
              <a:ln>
                <a:noFill/>
              </a:ln>
              <a:effectLst/>
              <a:uLnTx/>
              <a:uFillTx/>
              <a:latin typeface="Bahnschrift Light" panose="020B0502040204020203" pitchFamily="34" charset="0"/>
            </a:endParaRPr>
          </a:p>
          <a:p>
            <a:pPr marL="1200150" marR="0" lvl="2" indent="-285750" algn="l" defTabSz="914400" rtl="0" eaLnBrk="1" fontAlgn="auto" latinLnBrk="0" hangingPunct="1">
              <a:lnSpc>
                <a:spcPct val="100000"/>
              </a:lnSpc>
              <a:spcBef>
                <a:spcPts val="0"/>
              </a:spcBef>
              <a:spcAft>
                <a:spcPts val="0"/>
              </a:spcAft>
              <a:buClrTx/>
              <a:buSzTx/>
              <a:buFontTx/>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Making </a:t>
            </a:r>
            <a:r>
              <a:rPr kumimoji="0" lang="en-IN" b="1" i="0" u="none" strike="noStrike" kern="1200" cap="none" spc="0" normalizeH="0" baseline="0" noProof="0" dirty="0" err="1">
                <a:ln>
                  <a:noFill/>
                </a:ln>
                <a:effectLst/>
                <a:uLnTx/>
                <a:uFillTx/>
                <a:latin typeface="Bahnschrift Light" panose="020B0502040204020203" pitchFamily="34" charset="0"/>
              </a:rPr>
              <a:t>Directiores</a:t>
            </a:r>
            <a:r>
              <a:rPr kumimoji="0" lang="en-IN" b="1" i="0" u="none" strike="noStrike" kern="1200" cap="none" spc="0" normalizeH="0" baseline="0" noProof="0" dirty="0">
                <a:ln>
                  <a:noFill/>
                </a:ln>
                <a:effectLst/>
                <a:uLnTx/>
                <a:uFillTx/>
                <a:latin typeface="Bahnschrift Light" panose="020B0502040204020203" pitchFamily="34" charset="0"/>
              </a:rPr>
              <a:t> </a:t>
            </a:r>
            <a:r>
              <a:rPr kumimoji="0" lang="en-IN" b="1" i="0" u="none" strike="noStrike" kern="1200" cap="none" spc="0" normalizeH="0" baseline="0" noProof="0" dirty="0" err="1">
                <a:ln>
                  <a:noFill/>
                </a:ln>
                <a:effectLst/>
                <a:uLnTx/>
                <a:uFillTx/>
                <a:latin typeface="Bahnschrift Light" panose="020B0502040204020203" pitchFamily="34" charset="0"/>
              </a:rPr>
              <a:t>i.e</a:t>
            </a:r>
            <a:r>
              <a:rPr kumimoji="0" lang="en-IN" b="1" i="0" u="none" strike="noStrike" kern="1200" cap="none" spc="0" normalizeH="0" baseline="0" noProof="0" dirty="0">
                <a:ln>
                  <a:noFill/>
                </a:ln>
                <a:effectLst/>
                <a:uLnTx/>
                <a:uFillTx/>
                <a:latin typeface="Bahnschrift Light" panose="020B0502040204020203" pitchFamily="34" charset="0"/>
              </a:rPr>
              <a:t> for Training and Testing Containing </a:t>
            </a:r>
            <a:r>
              <a:rPr kumimoji="0" lang="en-IN" b="1" i="0" u="none" strike="noStrike" kern="1200" cap="none" spc="0" normalizeH="0" baseline="0" noProof="0" dirty="0" err="1">
                <a:ln>
                  <a:noFill/>
                </a:ln>
                <a:effectLst/>
                <a:uLnTx/>
                <a:uFillTx/>
                <a:latin typeface="Bahnschrift Light" panose="020B0502040204020203" pitchFamily="34" charset="0"/>
              </a:rPr>
              <a:t>Covid</a:t>
            </a:r>
            <a:r>
              <a:rPr kumimoji="0" lang="en-IN" b="1" i="0" u="none" strike="noStrike" kern="1200" cap="none" spc="0" normalizeH="0" baseline="0" noProof="0" dirty="0">
                <a:ln>
                  <a:noFill/>
                </a:ln>
                <a:effectLst/>
                <a:uLnTx/>
                <a:uFillTx/>
                <a:latin typeface="Bahnschrift Light" panose="020B0502040204020203" pitchFamily="34" charset="0"/>
              </a:rPr>
              <a:t> , Normal and Viral</a:t>
            </a:r>
          </a:p>
          <a:p>
            <a:pPr marL="1200150" marR="0" lvl="2" indent="-285750" algn="l" defTabSz="914400" rtl="0" eaLnBrk="1" fontAlgn="auto" latinLnBrk="0" hangingPunct="1">
              <a:lnSpc>
                <a:spcPct val="100000"/>
              </a:lnSpc>
              <a:spcBef>
                <a:spcPts val="0"/>
              </a:spcBef>
              <a:spcAft>
                <a:spcPts val="0"/>
              </a:spcAft>
              <a:buClrTx/>
              <a:buSzTx/>
              <a:buFontTx/>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Batch making ,keeping size 6</a:t>
            </a:r>
          </a:p>
          <a:p>
            <a:pPr marL="1200150" marR="0" lvl="2" indent="-285750" algn="l" defTabSz="914400" rtl="0" eaLnBrk="1" fontAlgn="auto" latinLnBrk="0" hangingPunct="1">
              <a:lnSpc>
                <a:spcPct val="100000"/>
              </a:lnSpc>
              <a:spcBef>
                <a:spcPts val="0"/>
              </a:spcBef>
              <a:spcAft>
                <a:spcPts val="0"/>
              </a:spcAft>
              <a:buClrTx/>
              <a:buSzTx/>
              <a:buFontTx/>
              <a:buChar char="-"/>
              <a:tabLst/>
              <a:defRPr/>
            </a:pPr>
            <a:r>
              <a:rPr kumimoji="0" lang="en-IN" b="1" i="0" u="none" strike="noStrike" kern="1200" cap="none" spc="0" normalizeH="0" baseline="0" noProof="0" dirty="0">
                <a:ln>
                  <a:noFill/>
                </a:ln>
                <a:effectLst/>
                <a:uLnTx/>
                <a:uFillTx/>
                <a:latin typeface="Bahnschrift Light" panose="020B0502040204020203" pitchFamily="34" charset="0"/>
              </a:rPr>
              <a:t>Selecting image form batches for Training and Testing</a:t>
            </a:r>
          </a:p>
        </p:txBody>
      </p:sp>
      <p:sp>
        <p:nvSpPr>
          <p:cNvPr id="21" name="TextBox 20">
            <a:extLst>
              <a:ext uri="{FF2B5EF4-FFF2-40B4-BE49-F238E27FC236}">
                <a16:creationId xmlns:a16="http://schemas.microsoft.com/office/drawing/2014/main" id="{60DF23D6-6407-4203-8494-1821ED253992}"/>
              </a:ext>
            </a:extLst>
          </p:cNvPr>
          <p:cNvSpPr txBox="1"/>
          <p:nvPr/>
        </p:nvSpPr>
        <p:spPr>
          <a:xfrm>
            <a:off x="4395020" y="408424"/>
            <a:ext cx="5791200" cy="1015663"/>
          </a:xfrm>
          <a:prstGeom prst="rect">
            <a:avLst/>
          </a:prstGeom>
          <a:noFill/>
        </p:spPr>
        <p:txBody>
          <a:bodyPr wrap="square" rtlCol="0">
            <a:spAutoFit/>
          </a:bodyPr>
          <a:lstStyle/>
          <a:p>
            <a:r>
              <a:rPr lang="en-IN" sz="2000" b="1" dirty="0">
                <a:solidFill>
                  <a:srgbClr val="002060"/>
                </a:solidFill>
                <a:latin typeface="Bahnschrift Light" panose="020B0502040204020203" pitchFamily="34" charset="0"/>
              </a:rPr>
              <a:t>Importing Libraries</a:t>
            </a:r>
            <a:br>
              <a:rPr lang="en-IN" sz="2000" b="1" dirty="0">
                <a:solidFill>
                  <a:srgbClr val="002060"/>
                </a:solidFill>
                <a:latin typeface="Bahnschrift Light" panose="020B0502040204020203" pitchFamily="34" charset="0"/>
              </a:rPr>
            </a:br>
            <a:r>
              <a:rPr lang="en-IN" sz="2000" b="1" dirty="0">
                <a:solidFill>
                  <a:srgbClr val="002060"/>
                </a:solidFill>
                <a:latin typeface="Bahnschrift Light" panose="020B0502040204020203" pitchFamily="34" charset="0"/>
              </a:rPr>
              <a:t>   -  </a:t>
            </a:r>
            <a:r>
              <a:rPr lang="en-IN" sz="2000" b="1" dirty="0" err="1">
                <a:solidFill>
                  <a:srgbClr val="002060"/>
                </a:solidFill>
                <a:latin typeface="Bahnschrift Light" panose="020B0502040204020203" pitchFamily="34" charset="0"/>
              </a:rPr>
              <a:t>shutil</a:t>
            </a:r>
            <a:r>
              <a:rPr lang="en-IN" sz="2000" b="1" dirty="0">
                <a:solidFill>
                  <a:srgbClr val="002060"/>
                </a:solidFill>
                <a:latin typeface="Bahnschrift Light" panose="020B0502040204020203" pitchFamily="34" charset="0"/>
              </a:rPr>
              <a:t> , torch , torch Vision</a:t>
            </a:r>
            <a:br>
              <a:rPr lang="en-IN" sz="2000" b="1" dirty="0">
                <a:solidFill>
                  <a:srgbClr val="002060"/>
                </a:solidFill>
                <a:latin typeface="Bahnschrift Light" panose="020B0502040204020203" pitchFamily="34" charset="0"/>
              </a:rPr>
            </a:br>
            <a:endParaRPr lang="en-US" sz="2000" dirty="0">
              <a:solidFill>
                <a:srgbClr val="002060"/>
              </a:solidFill>
              <a:latin typeface="Bahnschrift Light" panose="020B0502040204020203" pitchFamily="34" charset="0"/>
            </a:endParaRPr>
          </a:p>
        </p:txBody>
      </p:sp>
    </p:spTree>
    <p:extLst>
      <p:ext uri="{BB962C8B-B14F-4D97-AF65-F5344CB8AC3E}">
        <p14:creationId xmlns:p14="http://schemas.microsoft.com/office/powerpoint/2010/main" val="797604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1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169C6-29EB-4C86-97FF-EC5DF324D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658"/>
            <a:ext cx="12192000" cy="6936658"/>
          </a:xfrm>
          <a:prstGeom prst="rect">
            <a:avLst/>
          </a:prstGeom>
        </p:spPr>
      </p:pic>
      <p:sp>
        <p:nvSpPr>
          <p:cNvPr id="14" name="Rectangle 13">
            <a:extLst>
              <a:ext uri="{FF2B5EF4-FFF2-40B4-BE49-F238E27FC236}">
                <a16:creationId xmlns:a16="http://schemas.microsoft.com/office/drawing/2014/main" id="{46ABB7AD-F271-4740-8CAF-D56223906950}"/>
              </a:ext>
            </a:extLst>
          </p:cNvPr>
          <p:cNvSpPr/>
          <p:nvPr/>
        </p:nvSpPr>
        <p:spPr>
          <a:xfrm>
            <a:off x="-28518" y="0"/>
            <a:ext cx="12192000" cy="6858000"/>
          </a:xfrm>
          <a:prstGeom prst="rect">
            <a:avLst/>
          </a:prstGeom>
          <a:solidFill>
            <a:schemeClr val="tx1">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Content Placeholder 2">
            <a:extLst>
              <a:ext uri="{FF2B5EF4-FFF2-40B4-BE49-F238E27FC236}">
                <a16:creationId xmlns:a16="http://schemas.microsoft.com/office/drawing/2014/main" id="{79040C86-BDD3-4478-A2F0-8ED3F27540E9}"/>
              </a:ext>
            </a:extLst>
          </p:cNvPr>
          <p:cNvSpPr>
            <a:spLocks noGrp="1"/>
          </p:cNvSpPr>
          <p:nvPr>
            <p:ph idx="1"/>
          </p:nvPr>
        </p:nvSpPr>
        <p:spPr>
          <a:xfrm>
            <a:off x="1169893" y="1994271"/>
            <a:ext cx="9655841" cy="2869457"/>
          </a:xfrm>
        </p:spPr>
        <p:txBody>
          <a:bodyPr>
            <a:normAutofit/>
          </a:bodyPr>
          <a:lstStyle/>
          <a:p>
            <a:r>
              <a:rPr lang="en-US" sz="2400" b="1" dirty="0">
                <a:solidFill>
                  <a:schemeClr val="accent1">
                    <a:lumMod val="40000"/>
                    <a:lumOff val="60000"/>
                  </a:schemeClr>
                </a:solidFill>
                <a:latin typeface="Bahnschrift Light" panose="020B0502040204020203" pitchFamily="34" charset="0"/>
              </a:rPr>
              <a:t>ResNet18 is a deep learning model used in computer vision</a:t>
            </a:r>
            <a:r>
              <a:rPr lang="en-US" sz="2400" b="1" dirty="0" smtClean="0">
                <a:solidFill>
                  <a:schemeClr val="accent1">
                    <a:lumMod val="40000"/>
                    <a:lumOff val="60000"/>
                  </a:schemeClr>
                </a:solidFill>
                <a:latin typeface="Bahnschrift Light" panose="020B0502040204020203" pitchFamily="34" charset="0"/>
              </a:rPr>
              <a:t>.</a:t>
            </a:r>
          </a:p>
          <a:p>
            <a:r>
              <a:rPr lang="en-US" sz="2400" b="1" dirty="0" smtClean="0">
                <a:solidFill>
                  <a:schemeClr val="accent1">
                    <a:lumMod val="40000"/>
                    <a:lumOff val="60000"/>
                  </a:schemeClr>
                </a:solidFill>
                <a:latin typeface="Bahnschrift Light" panose="020B0502040204020203" pitchFamily="34" charset="0"/>
              </a:rPr>
              <a:t>Architecture is designed to take advantage of 2D structure like input image </a:t>
            </a:r>
          </a:p>
          <a:p>
            <a:r>
              <a:rPr lang="en-US" sz="2400" b="1" dirty="0" smtClean="0">
                <a:solidFill>
                  <a:schemeClr val="accent1">
                    <a:lumMod val="40000"/>
                    <a:lumOff val="60000"/>
                  </a:schemeClr>
                </a:solidFill>
                <a:latin typeface="Bahnschrift Light" panose="020B0502040204020203" pitchFamily="34" charset="0"/>
              </a:rPr>
              <a:t>Gives good performance in image analysis and image detection </a:t>
            </a:r>
          </a:p>
          <a:p>
            <a:r>
              <a:rPr lang="en-US" sz="2400" b="1" dirty="0" smtClean="0">
                <a:solidFill>
                  <a:schemeClr val="accent1">
                    <a:lumMod val="40000"/>
                    <a:lumOff val="60000"/>
                  </a:schemeClr>
                </a:solidFill>
                <a:latin typeface="Bahnschrift Light" panose="020B0502040204020203" pitchFamily="34" charset="0"/>
              </a:rPr>
              <a:t>It </a:t>
            </a:r>
            <a:r>
              <a:rPr lang="en-US" sz="2400" b="1" dirty="0">
                <a:solidFill>
                  <a:schemeClr val="accent1">
                    <a:lumMod val="40000"/>
                    <a:lumOff val="60000"/>
                  </a:schemeClr>
                </a:solidFill>
                <a:latin typeface="Bahnschrift Light" panose="020B0502040204020203" pitchFamily="34" charset="0"/>
              </a:rPr>
              <a:t>consists of various layers like conv2d, pooling, dropout etc</a:t>
            </a:r>
            <a:r>
              <a:rPr lang="en-US" sz="2400" b="1" dirty="0" smtClean="0">
                <a:solidFill>
                  <a:schemeClr val="accent1">
                    <a:lumMod val="40000"/>
                    <a:lumOff val="60000"/>
                  </a:schemeClr>
                </a:solidFill>
                <a:latin typeface="Bahnschrift Light" panose="020B0502040204020203" pitchFamily="34" charset="0"/>
              </a:rPr>
              <a:t>.</a:t>
            </a:r>
          </a:p>
          <a:p>
            <a:endParaRPr lang="en-US" b="1" dirty="0">
              <a:solidFill>
                <a:schemeClr val="accent1">
                  <a:lumMod val="40000"/>
                  <a:lumOff val="60000"/>
                </a:schemeClr>
              </a:solidFill>
              <a:latin typeface="Bahnschrift Light" panose="020B0502040204020203" pitchFamily="34" charset="0"/>
            </a:endParaRPr>
          </a:p>
          <a:p>
            <a:pPr marL="0" indent="0">
              <a:buNone/>
            </a:pPr>
            <a:endParaRPr lang="en-IN" dirty="0"/>
          </a:p>
        </p:txBody>
      </p:sp>
      <p:sp>
        <p:nvSpPr>
          <p:cNvPr id="18" name="Rectangle 17">
            <a:extLst>
              <a:ext uri="{FF2B5EF4-FFF2-40B4-BE49-F238E27FC236}">
                <a16:creationId xmlns:a16="http://schemas.microsoft.com/office/drawing/2014/main" id="{C783A6D1-3601-4760-B9DA-B9066EF59FD5}"/>
              </a:ext>
            </a:extLst>
          </p:cNvPr>
          <p:cNvSpPr/>
          <p:nvPr/>
        </p:nvSpPr>
        <p:spPr>
          <a:xfrm>
            <a:off x="28518" y="427809"/>
            <a:ext cx="688259"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4346E5D1-D8A4-4F90-B4F7-95AD5A75F839}"/>
              </a:ext>
            </a:extLst>
          </p:cNvPr>
          <p:cNvSpPr/>
          <p:nvPr/>
        </p:nvSpPr>
        <p:spPr>
          <a:xfrm>
            <a:off x="837710" y="416577"/>
            <a:ext cx="4147245"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latin typeface="Bahnschrift SemiLight SemiConde" panose="020B0502040204020203" pitchFamily="34" charset="0"/>
              </a:rPr>
              <a:t>The Model:</a:t>
            </a:r>
          </a:p>
        </p:txBody>
      </p:sp>
    </p:spTree>
    <p:extLst>
      <p:ext uri="{BB962C8B-B14F-4D97-AF65-F5344CB8AC3E}">
        <p14:creationId xmlns:p14="http://schemas.microsoft.com/office/powerpoint/2010/main" val="1221883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51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FD62D0-FE49-43D5-9C92-E3FF7AC664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CABA3BE-F4B7-4371-A980-DB73F992D87E}"/>
              </a:ext>
            </a:extLst>
          </p:cNvPr>
          <p:cNvSpPr/>
          <p:nvPr/>
        </p:nvSpPr>
        <p:spPr>
          <a:xfrm>
            <a:off x="5906" y="0"/>
            <a:ext cx="12192000" cy="6858000"/>
          </a:xfrm>
          <a:prstGeom prst="rect">
            <a:avLst/>
          </a:prstGeom>
          <a:solidFill>
            <a:schemeClr val="tx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ontent Placeholder 2">
            <a:extLst>
              <a:ext uri="{FF2B5EF4-FFF2-40B4-BE49-F238E27FC236}">
                <a16:creationId xmlns:a16="http://schemas.microsoft.com/office/drawing/2014/main" id="{29DEDA85-5EA6-4728-B912-9B135B8ECEA2}"/>
              </a:ext>
            </a:extLst>
          </p:cNvPr>
          <p:cNvSpPr>
            <a:spLocks noGrp="1"/>
          </p:cNvSpPr>
          <p:nvPr>
            <p:ph idx="1"/>
          </p:nvPr>
        </p:nvSpPr>
        <p:spPr>
          <a:xfrm>
            <a:off x="838200" y="2187504"/>
            <a:ext cx="10515600" cy="1917751"/>
          </a:xfrm>
        </p:spPr>
        <p:txBody>
          <a:bodyPr/>
          <a:lstStyle/>
          <a:p>
            <a:r>
              <a:rPr lang="en-US" b="1" dirty="0">
                <a:solidFill>
                  <a:schemeClr val="bg1"/>
                </a:solidFill>
                <a:latin typeface="Bahnschrift Light" panose="020B0502040204020203" pitchFamily="34" charset="0"/>
              </a:rPr>
              <a:t>The model is trained using the Adam optimizer, </a:t>
            </a:r>
            <a:r>
              <a:rPr lang="en-US" b="1" dirty="0" err="1">
                <a:solidFill>
                  <a:schemeClr val="bg1"/>
                </a:solidFill>
                <a:latin typeface="Bahnschrift Light" panose="020B0502040204020203" pitchFamily="34" charset="0"/>
              </a:rPr>
              <a:t>CrossEntropy</a:t>
            </a:r>
            <a:r>
              <a:rPr lang="en-US" b="1" dirty="0">
                <a:solidFill>
                  <a:schemeClr val="bg1"/>
                </a:solidFill>
                <a:latin typeface="Bahnschrift Light" panose="020B0502040204020203" pitchFamily="34" charset="0"/>
              </a:rPr>
              <a:t> loss function and input and output features.</a:t>
            </a:r>
          </a:p>
          <a:p>
            <a:r>
              <a:rPr lang="en-US" b="1" dirty="0">
                <a:solidFill>
                  <a:schemeClr val="bg1"/>
                </a:solidFill>
                <a:latin typeface="Bahnschrift Light" panose="020B0502040204020203" pitchFamily="34" charset="0"/>
              </a:rPr>
              <a:t>The input images are put into the model in the form of batches and the model is trained over a definite number of epochs.</a:t>
            </a:r>
          </a:p>
          <a:p>
            <a:pPr marL="0" indent="0">
              <a:buNone/>
            </a:pPr>
            <a:endParaRPr lang="en-US" b="1" dirty="0">
              <a:latin typeface="Bahnschrift Light" panose="020B0502040204020203" pitchFamily="34" charset="0"/>
            </a:endParaRPr>
          </a:p>
          <a:p>
            <a:pPr marL="0" indent="0">
              <a:buNone/>
            </a:pPr>
            <a:endParaRPr lang="en-IN" dirty="0"/>
          </a:p>
        </p:txBody>
      </p:sp>
      <p:pic>
        <p:nvPicPr>
          <p:cNvPr id="9" name="Picture 8">
            <a:extLst>
              <a:ext uri="{FF2B5EF4-FFF2-40B4-BE49-F238E27FC236}">
                <a16:creationId xmlns:a16="http://schemas.microsoft.com/office/drawing/2014/main" id="{859BBD94-4D9A-4642-A229-FCD5EA684326}"/>
              </a:ext>
            </a:extLst>
          </p:cNvPr>
          <p:cNvPicPr>
            <a:picLocks noChangeAspect="1"/>
          </p:cNvPicPr>
          <p:nvPr/>
        </p:nvPicPr>
        <p:blipFill>
          <a:blip r:embed="rId3"/>
          <a:stretch>
            <a:fillRect/>
          </a:stretch>
        </p:blipFill>
        <p:spPr>
          <a:xfrm>
            <a:off x="400464" y="4223484"/>
            <a:ext cx="5300299" cy="1563172"/>
          </a:xfrm>
          <a:prstGeom prst="rect">
            <a:avLst/>
          </a:prstGeom>
        </p:spPr>
      </p:pic>
      <p:pic>
        <p:nvPicPr>
          <p:cNvPr id="10" name="Picture 9">
            <a:extLst>
              <a:ext uri="{FF2B5EF4-FFF2-40B4-BE49-F238E27FC236}">
                <a16:creationId xmlns:a16="http://schemas.microsoft.com/office/drawing/2014/main" id="{85926CD2-765B-4CEC-8404-5F528013749F}"/>
              </a:ext>
            </a:extLst>
          </p:cNvPr>
          <p:cNvPicPr>
            <a:picLocks noChangeAspect="1"/>
          </p:cNvPicPr>
          <p:nvPr/>
        </p:nvPicPr>
        <p:blipFill>
          <a:blip r:embed="rId4"/>
          <a:stretch>
            <a:fillRect/>
          </a:stretch>
        </p:blipFill>
        <p:spPr>
          <a:xfrm>
            <a:off x="6195323" y="4105255"/>
            <a:ext cx="5502117" cy="1799631"/>
          </a:xfrm>
          <a:prstGeom prst="rect">
            <a:avLst/>
          </a:prstGeom>
        </p:spPr>
      </p:pic>
      <p:sp>
        <p:nvSpPr>
          <p:cNvPr id="11" name="Rectangle 10">
            <a:extLst>
              <a:ext uri="{FF2B5EF4-FFF2-40B4-BE49-F238E27FC236}">
                <a16:creationId xmlns:a16="http://schemas.microsoft.com/office/drawing/2014/main" id="{FA0C1B67-0CE7-4739-BFDC-8762BFF139E1}"/>
              </a:ext>
            </a:extLst>
          </p:cNvPr>
          <p:cNvSpPr/>
          <p:nvPr/>
        </p:nvSpPr>
        <p:spPr>
          <a:xfrm>
            <a:off x="28518" y="506465"/>
            <a:ext cx="688259"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B306B1B-CC37-4682-A070-85D620368766}"/>
              </a:ext>
            </a:extLst>
          </p:cNvPr>
          <p:cNvSpPr/>
          <p:nvPr/>
        </p:nvSpPr>
        <p:spPr>
          <a:xfrm>
            <a:off x="837710" y="495233"/>
            <a:ext cx="4147245" cy="947766"/>
          </a:xfrm>
          <a:prstGeom prst="rect">
            <a:avLst/>
          </a:prstGeom>
          <a:solidFill>
            <a:schemeClr val="bg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dirty="0">
                <a:latin typeface="Bahnschrift SemiLight SemiConde" panose="020B0502040204020203" pitchFamily="34" charset="0"/>
              </a:rPr>
              <a:t>Training Model</a:t>
            </a:r>
          </a:p>
        </p:txBody>
      </p:sp>
    </p:spTree>
    <p:extLst>
      <p:ext uri="{BB962C8B-B14F-4D97-AF65-F5344CB8AC3E}">
        <p14:creationId xmlns:p14="http://schemas.microsoft.com/office/powerpoint/2010/main" val="4157671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1089</Words>
  <Application>Microsoft Office PowerPoint</Application>
  <PresentationFormat>Widescreen</PresentationFormat>
  <Paragraphs>106</Paragraphs>
  <Slides>17</Slides>
  <Notes>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17</vt:i4>
      </vt:variant>
    </vt:vector>
  </HeadingPairs>
  <TitlesOfParts>
    <vt:vector size="34" baseType="lpstr">
      <vt:lpstr>맑은 고딕</vt:lpstr>
      <vt:lpstr>Arial</vt:lpstr>
      <vt:lpstr>Bahnschrift Condensed</vt:lpstr>
      <vt:lpstr>Bahnschrift Light</vt:lpstr>
      <vt:lpstr>Bahnschrift SemiBold</vt:lpstr>
      <vt:lpstr>Bahnschrift SemiLight SemiConde</vt:lpstr>
      <vt:lpstr>Calibri</vt:lpstr>
      <vt:lpstr>Calibri Light</vt:lpstr>
      <vt:lpstr>Fira Code</vt:lpstr>
      <vt:lpstr>Franklin Gothic Medium</vt:lpstr>
      <vt:lpstr>Manrope</vt:lpstr>
      <vt:lpstr>Microsoft Sans Serif</vt:lpstr>
      <vt:lpstr>Roboto Condensed</vt:lpstr>
      <vt:lpstr>Times New Roman</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Kshitij patil</dc:creator>
  <cp:lastModifiedBy>Amitesh Patil</cp:lastModifiedBy>
  <cp:revision>62</cp:revision>
  <dcterms:created xsi:type="dcterms:W3CDTF">2021-01-20T23:43:08Z</dcterms:created>
  <dcterms:modified xsi:type="dcterms:W3CDTF">2022-01-21T16:28:06Z</dcterms:modified>
</cp:coreProperties>
</file>